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987" autoAdjust="0"/>
  </p:normalViewPr>
  <p:slideViewPr>
    <p:cSldViewPr snapToGrid="0">
      <p:cViewPr>
        <p:scale>
          <a:sx n="100" d="100"/>
          <a:sy n="100" d="100"/>
        </p:scale>
        <p:origin x="954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3B0C17-B6AD-4C42-8326-A56927E9ED8D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A860693-62D1-4235-B843-E08E3288433B}">
      <dgm:prSet/>
      <dgm:spPr/>
      <dgm:t>
        <a:bodyPr/>
        <a:lstStyle/>
        <a:p>
          <a:r>
            <a:rPr lang="en-US"/>
            <a:t>1. Economic Constraints</a:t>
          </a:r>
        </a:p>
      </dgm:t>
    </dgm:pt>
    <dgm:pt modelId="{CA869E2D-9F75-40B8-905B-D47F3873C8B9}" type="parTrans" cxnId="{460DBA82-8DF1-4E97-854D-77B820CFF4B9}">
      <dgm:prSet/>
      <dgm:spPr/>
      <dgm:t>
        <a:bodyPr/>
        <a:lstStyle/>
        <a:p>
          <a:endParaRPr lang="en-US"/>
        </a:p>
      </dgm:t>
    </dgm:pt>
    <dgm:pt modelId="{03CFCE6A-86C4-4D8C-A493-DD921D798299}" type="sibTrans" cxnId="{460DBA82-8DF1-4E97-854D-77B820CFF4B9}">
      <dgm:prSet/>
      <dgm:spPr/>
      <dgm:t>
        <a:bodyPr/>
        <a:lstStyle/>
        <a:p>
          <a:endParaRPr lang="en-US"/>
        </a:p>
      </dgm:t>
    </dgm:pt>
    <dgm:pt modelId="{948E4EB9-BCEA-4BA2-A72C-E2750170CCE9}">
      <dgm:prSet/>
      <dgm:spPr/>
      <dgm:t>
        <a:bodyPr/>
        <a:lstStyle/>
        <a:p>
          <a:r>
            <a:rPr lang="en-US"/>
            <a:t>Cost influenced by software choice.</a:t>
          </a:r>
        </a:p>
      </dgm:t>
    </dgm:pt>
    <dgm:pt modelId="{681A8194-32A2-4797-953F-67CAB4036739}" type="parTrans" cxnId="{5D2E7654-4FB7-42CE-A42C-5E797ED46F6D}">
      <dgm:prSet/>
      <dgm:spPr/>
      <dgm:t>
        <a:bodyPr/>
        <a:lstStyle/>
        <a:p>
          <a:endParaRPr lang="en-US"/>
        </a:p>
      </dgm:t>
    </dgm:pt>
    <dgm:pt modelId="{411D2BAD-EE01-4D18-B424-FD50B75F347B}" type="sibTrans" cxnId="{5D2E7654-4FB7-42CE-A42C-5E797ED46F6D}">
      <dgm:prSet/>
      <dgm:spPr/>
      <dgm:t>
        <a:bodyPr/>
        <a:lstStyle/>
        <a:p>
          <a:endParaRPr lang="en-US"/>
        </a:p>
      </dgm:t>
    </dgm:pt>
    <dgm:pt modelId="{919673BD-8FAF-4A7A-A96D-973605BD3A95}">
      <dgm:prSet/>
      <dgm:spPr/>
      <dgm:t>
        <a:bodyPr/>
        <a:lstStyle/>
        <a:p>
          <a:r>
            <a:rPr lang="en-US"/>
            <a:t>Resources depend on funding source.</a:t>
          </a:r>
        </a:p>
      </dgm:t>
    </dgm:pt>
    <dgm:pt modelId="{5EB77C67-A761-4AF2-B453-4AD1AB6F65D9}" type="parTrans" cxnId="{7BB4BA79-8E40-4DB2-8AFA-B17DA7C29F83}">
      <dgm:prSet/>
      <dgm:spPr/>
      <dgm:t>
        <a:bodyPr/>
        <a:lstStyle/>
        <a:p>
          <a:endParaRPr lang="en-US"/>
        </a:p>
      </dgm:t>
    </dgm:pt>
    <dgm:pt modelId="{559E6678-EAD8-47B7-AEF0-351D579B5B37}" type="sibTrans" cxnId="{7BB4BA79-8E40-4DB2-8AFA-B17DA7C29F83}">
      <dgm:prSet/>
      <dgm:spPr/>
      <dgm:t>
        <a:bodyPr/>
        <a:lstStyle/>
        <a:p>
          <a:endParaRPr lang="en-US"/>
        </a:p>
      </dgm:t>
    </dgm:pt>
    <dgm:pt modelId="{FA575914-12A4-4CBF-A037-DB78C61528BE}">
      <dgm:prSet/>
      <dgm:spPr/>
      <dgm:t>
        <a:bodyPr/>
        <a:lstStyle/>
        <a:p>
          <a:r>
            <a:rPr lang="en-US"/>
            <a:t>Potential economic growth opportunities.</a:t>
          </a:r>
        </a:p>
      </dgm:t>
    </dgm:pt>
    <dgm:pt modelId="{940A6B01-E146-4A56-967B-274EF9F5CF4D}" type="parTrans" cxnId="{89568082-35CE-47CD-BBD1-E8ED548BC347}">
      <dgm:prSet/>
      <dgm:spPr/>
      <dgm:t>
        <a:bodyPr/>
        <a:lstStyle/>
        <a:p>
          <a:endParaRPr lang="en-US"/>
        </a:p>
      </dgm:t>
    </dgm:pt>
    <dgm:pt modelId="{2996C266-AE25-4594-833C-C6B4204A585A}" type="sibTrans" cxnId="{89568082-35CE-47CD-BBD1-E8ED548BC347}">
      <dgm:prSet/>
      <dgm:spPr/>
      <dgm:t>
        <a:bodyPr/>
        <a:lstStyle/>
        <a:p>
          <a:endParaRPr lang="en-US"/>
        </a:p>
      </dgm:t>
    </dgm:pt>
    <dgm:pt modelId="{B891A2F5-DB30-4F04-B39C-99642276BDDC}">
      <dgm:prSet/>
      <dgm:spPr/>
      <dgm:t>
        <a:bodyPr/>
        <a:lstStyle/>
        <a:p>
          <a:r>
            <a:rPr lang="en-US"/>
            <a:t>2. Ethical Considerations</a:t>
          </a:r>
        </a:p>
      </dgm:t>
    </dgm:pt>
    <dgm:pt modelId="{D6DF9A37-C610-4126-84B3-C90DF6AAD83A}" type="parTrans" cxnId="{FAF0215D-D51F-4F5E-A778-881FF1FBE1E7}">
      <dgm:prSet/>
      <dgm:spPr/>
      <dgm:t>
        <a:bodyPr/>
        <a:lstStyle/>
        <a:p>
          <a:endParaRPr lang="en-US"/>
        </a:p>
      </dgm:t>
    </dgm:pt>
    <dgm:pt modelId="{F0F5700D-21D1-4888-A605-36B14A344298}" type="sibTrans" cxnId="{FAF0215D-D51F-4F5E-A778-881FF1FBE1E7}">
      <dgm:prSet/>
      <dgm:spPr/>
      <dgm:t>
        <a:bodyPr/>
        <a:lstStyle/>
        <a:p>
          <a:endParaRPr lang="en-US"/>
        </a:p>
      </dgm:t>
    </dgm:pt>
    <dgm:pt modelId="{749D1230-22C0-4052-9282-D2F8574C1E37}">
      <dgm:prSet/>
      <dgm:spPr/>
      <dgm:t>
        <a:bodyPr/>
        <a:lstStyle/>
        <a:p>
          <a:r>
            <a:rPr lang="en-US"/>
            <a:t>Address privacy and sensitivity.</a:t>
          </a:r>
        </a:p>
      </dgm:t>
    </dgm:pt>
    <dgm:pt modelId="{635CA904-01D7-49B9-BA7C-625EF6AA4FFA}" type="parTrans" cxnId="{881D0E44-FDF3-46CB-A83D-59FD1C38FAF1}">
      <dgm:prSet/>
      <dgm:spPr/>
      <dgm:t>
        <a:bodyPr/>
        <a:lstStyle/>
        <a:p>
          <a:endParaRPr lang="en-US"/>
        </a:p>
      </dgm:t>
    </dgm:pt>
    <dgm:pt modelId="{88C50F74-A1F9-40D5-BEDE-6F5860300F66}" type="sibTrans" cxnId="{881D0E44-FDF3-46CB-A83D-59FD1C38FAF1}">
      <dgm:prSet/>
      <dgm:spPr/>
      <dgm:t>
        <a:bodyPr/>
        <a:lstStyle/>
        <a:p>
          <a:endParaRPr lang="en-US"/>
        </a:p>
      </dgm:t>
    </dgm:pt>
    <dgm:pt modelId="{86A09DD9-7DD3-4E80-BCA7-51FFDFC5E417}">
      <dgm:prSet/>
      <dgm:spPr/>
      <dgm:t>
        <a:bodyPr/>
        <a:lstStyle/>
        <a:p>
          <a:r>
            <a:rPr lang="en-US"/>
            <a:t>Ensure a positive impact.</a:t>
          </a:r>
        </a:p>
      </dgm:t>
    </dgm:pt>
    <dgm:pt modelId="{08960016-C8F4-4C7B-A78F-1125C782F986}" type="parTrans" cxnId="{7EC2EAFD-593E-4599-BF93-8B2914143111}">
      <dgm:prSet/>
      <dgm:spPr/>
      <dgm:t>
        <a:bodyPr/>
        <a:lstStyle/>
        <a:p>
          <a:endParaRPr lang="en-US"/>
        </a:p>
      </dgm:t>
    </dgm:pt>
    <dgm:pt modelId="{48D7860F-DF93-4629-B09A-66CE6FE42C10}" type="sibTrans" cxnId="{7EC2EAFD-593E-4599-BF93-8B2914143111}">
      <dgm:prSet/>
      <dgm:spPr/>
      <dgm:t>
        <a:bodyPr/>
        <a:lstStyle/>
        <a:p>
          <a:endParaRPr lang="en-US"/>
        </a:p>
      </dgm:t>
    </dgm:pt>
    <dgm:pt modelId="{8132E61C-D465-49B8-9337-F69D80FDBF70}">
      <dgm:prSet/>
      <dgm:spPr/>
      <dgm:t>
        <a:bodyPr/>
        <a:lstStyle/>
        <a:p>
          <a:r>
            <a:rPr lang="en-US"/>
            <a:t>Implement safeguards and consent.</a:t>
          </a:r>
        </a:p>
      </dgm:t>
    </dgm:pt>
    <dgm:pt modelId="{81B59906-E9F2-456D-B5EE-7FE0260DD517}" type="parTrans" cxnId="{9DFFB200-EF0B-4CF0-8A86-A6464690F46A}">
      <dgm:prSet/>
      <dgm:spPr/>
      <dgm:t>
        <a:bodyPr/>
        <a:lstStyle/>
        <a:p>
          <a:endParaRPr lang="en-US"/>
        </a:p>
      </dgm:t>
    </dgm:pt>
    <dgm:pt modelId="{B90C58BD-3E39-4BCF-BF8D-84DC81FAA8B6}" type="sibTrans" cxnId="{9DFFB200-EF0B-4CF0-8A86-A6464690F46A}">
      <dgm:prSet/>
      <dgm:spPr/>
      <dgm:t>
        <a:bodyPr/>
        <a:lstStyle/>
        <a:p>
          <a:endParaRPr lang="en-US"/>
        </a:p>
      </dgm:t>
    </dgm:pt>
    <dgm:pt modelId="{6E7D9AD2-4AD1-4D73-8414-6D86AD4F2BD7}">
      <dgm:prSet/>
      <dgm:spPr/>
      <dgm:t>
        <a:bodyPr/>
        <a:lstStyle/>
        <a:p>
          <a:r>
            <a:rPr lang="en-US"/>
            <a:t>3. Legal Restrictions</a:t>
          </a:r>
        </a:p>
      </dgm:t>
    </dgm:pt>
    <dgm:pt modelId="{D3C64477-FB35-40FE-A061-02171BDA8A1B}" type="parTrans" cxnId="{2C5D1616-5F94-4546-A432-C7B8212DC5E4}">
      <dgm:prSet/>
      <dgm:spPr/>
      <dgm:t>
        <a:bodyPr/>
        <a:lstStyle/>
        <a:p>
          <a:endParaRPr lang="en-US"/>
        </a:p>
      </dgm:t>
    </dgm:pt>
    <dgm:pt modelId="{30067F35-977E-4413-A05D-601F88EC3FE6}" type="sibTrans" cxnId="{2C5D1616-5F94-4546-A432-C7B8212DC5E4}">
      <dgm:prSet/>
      <dgm:spPr/>
      <dgm:t>
        <a:bodyPr/>
        <a:lstStyle/>
        <a:p>
          <a:endParaRPr lang="en-US"/>
        </a:p>
      </dgm:t>
    </dgm:pt>
    <dgm:pt modelId="{8217A835-79DF-4035-888B-8252E805EDB7}">
      <dgm:prSet/>
      <dgm:spPr/>
      <dgm:t>
        <a:bodyPr/>
        <a:lstStyle/>
        <a:p>
          <a:r>
            <a:rPr lang="en-US"/>
            <a:t>Copyright and proprietary data.</a:t>
          </a:r>
        </a:p>
      </dgm:t>
    </dgm:pt>
    <dgm:pt modelId="{29145B2D-C34C-483D-891F-70E1DB802981}" type="parTrans" cxnId="{50B5B96A-C451-4F74-87C7-30F24A081FD0}">
      <dgm:prSet/>
      <dgm:spPr/>
      <dgm:t>
        <a:bodyPr/>
        <a:lstStyle/>
        <a:p>
          <a:endParaRPr lang="en-US"/>
        </a:p>
      </dgm:t>
    </dgm:pt>
    <dgm:pt modelId="{C5853F64-B6BA-4AF3-B34E-15B3534E83E8}" type="sibTrans" cxnId="{50B5B96A-C451-4F74-87C7-30F24A081FD0}">
      <dgm:prSet/>
      <dgm:spPr/>
      <dgm:t>
        <a:bodyPr/>
        <a:lstStyle/>
        <a:p>
          <a:endParaRPr lang="en-US"/>
        </a:p>
      </dgm:t>
    </dgm:pt>
    <dgm:pt modelId="{64A6EE5A-685F-4AEC-85A9-75AA57E7DF71}">
      <dgm:prSet/>
      <dgm:spPr/>
      <dgm:t>
        <a:bodyPr/>
        <a:lstStyle/>
        <a:p>
          <a:r>
            <a:rPr lang="en-US"/>
            <a:t>Protect intellectual property.</a:t>
          </a:r>
        </a:p>
      </dgm:t>
    </dgm:pt>
    <dgm:pt modelId="{8DC03071-5E71-4ADF-A2F1-B2DDB0E2D3B7}" type="parTrans" cxnId="{AB5F337D-BBCE-4978-96FA-66065C356606}">
      <dgm:prSet/>
      <dgm:spPr/>
      <dgm:t>
        <a:bodyPr/>
        <a:lstStyle/>
        <a:p>
          <a:endParaRPr lang="en-US"/>
        </a:p>
      </dgm:t>
    </dgm:pt>
    <dgm:pt modelId="{16F06629-DBDA-4C13-9144-7DFE17CECDC1}" type="sibTrans" cxnId="{AB5F337D-BBCE-4978-96FA-66065C356606}">
      <dgm:prSet/>
      <dgm:spPr/>
      <dgm:t>
        <a:bodyPr/>
        <a:lstStyle/>
        <a:p>
          <a:endParaRPr lang="en-US"/>
        </a:p>
      </dgm:t>
    </dgm:pt>
    <dgm:pt modelId="{95DA4FD4-859E-41C9-B899-9072FD1A175E}">
      <dgm:prSet/>
      <dgm:spPr/>
      <dgm:t>
        <a:bodyPr/>
        <a:lstStyle/>
        <a:p>
          <a:r>
            <a:rPr lang="en-US"/>
            <a:t>Comply with data protection laws.</a:t>
          </a:r>
        </a:p>
      </dgm:t>
    </dgm:pt>
    <dgm:pt modelId="{C5ECAB2B-F210-4F57-8FC1-0563A61DA561}" type="parTrans" cxnId="{4BDEED3A-0B5F-49DF-9F6D-081417E7E8F8}">
      <dgm:prSet/>
      <dgm:spPr/>
      <dgm:t>
        <a:bodyPr/>
        <a:lstStyle/>
        <a:p>
          <a:endParaRPr lang="en-US"/>
        </a:p>
      </dgm:t>
    </dgm:pt>
    <dgm:pt modelId="{FDB515C6-822D-47A7-A32F-91FE28A9FE0B}" type="sibTrans" cxnId="{4BDEED3A-0B5F-49DF-9F6D-081417E7E8F8}">
      <dgm:prSet/>
      <dgm:spPr/>
      <dgm:t>
        <a:bodyPr/>
        <a:lstStyle/>
        <a:p>
          <a:endParaRPr lang="en-US"/>
        </a:p>
      </dgm:t>
    </dgm:pt>
    <dgm:pt modelId="{433ED856-8520-4EB5-9188-9804FAF443B2}">
      <dgm:prSet/>
      <dgm:spPr/>
      <dgm:t>
        <a:bodyPr/>
        <a:lstStyle/>
        <a:p>
          <a:r>
            <a:rPr lang="en-US"/>
            <a:t>4. Privacy and Security</a:t>
          </a:r>
        </a:p>
      </dgm:t>
    </dgm:pt>
    <dgm:pt modelId="{EF26B0B6-7FC1-4D7A-94E1-1B547921443C}" type="parTrans" cxnId="{0AC44A0F-3130-4C55-9E87-954AC57FB46E}">
      <dgm:prSet/>
      <dgm:spPr/>
      <dgm:t>
        <a:bodyPr/>
        <a:lstStyle/>
        <a:p>
          <a:endParaRPr lang="en-US"/>
        </a:p>
      </dgm:t>
    </dgm:pt>
    <dgm:pt modelId="{9785E6E7-7A70-47A8-B10F-70302BFF2228}" type="sibTrans" cxnId="{0AC44A0F-3130-4C55-9E87-954AC57FB46E}">
      <dgm:prSet/>
      <dgm:spPr/>
      <dgm:t>
        <a:bodyPr/>
        <a:lstStyle/>
        <a:p>
          <a:endParaRPr lang="en-US"/>
        </a:p>
      </dgm:t>
    </dgm:pt>
    <dgm:pt modelId="{41B7542C-2907-49CD-8AE6-75920F9B0D94}">
      <dgm:prSet/>
      <dgm:spPr/>
      <dgm:t>
        <a:bodyPr/>
        <a:lstStyle/>
        <a:p>
          <a:r>
            <a:rPr lang="en-US"/>
            <a:t>Minimize risks (malware, unauthorized access).</a:t>
          </a:r>
        </a:p>
      </dgm:t>
    </dgm:pt>
    <dgm:pt modelId="{EFC54F69-94DB-45A1-9800-0677D979EE37}" type="parTrans" cxnId="{0D756128-2896-4065-B38B-48009ED5F423}">
      <dgm:prSet/>
      <dgm:spPr/>
      <dgm:t>
        <a:bodyPr/>
        <a:lstStyle/>
        <a:p>
          <a:endParaRPr lang="en-US"/>
        </a:p>
      </dgm:t>
    </dgm:pt>
    <dgm:pt modelId="{6A3159DB-32F5-4273-B8F5-83E918F5BD60}" type="sibTrans" cxnId="{0D756128-2896-4065-B38B-48009ED5F423}">
      <dgm:prSet/>
      <dgm:spPr/>
      <dgm:t>
        <a:bodyPr/>
        <a:lstStyle/>
        <a:p>
          <a:endParaRPr lang="en-US"/>
        </a:p>
      </dgm:t>
    </dgm:pt>
    <dgm:pt modelId="{E157D095-EDA0-480F-9A1E-E0DE620368C7}">
      <dgm:prSet/>
      <dgm:spPr/>
      <dgm:t>
        <a:bodyPr/>
        <a:lstStyle/>
        <a:p>
          <a:r>
            <a:rPr lang="en-US"/>
            <a:t>Protect private information.</a:t>
          </a:r>
        </a:p>
      </dgm:t>
    </dgm:pt>
    <dgm:pt modelId="{8D9B2C14-0C79-489D-8B31-7D1F9FE859D7}" type="parTrans" cxnId="{9FD48D42-236C-4EB4-AE69-5736C2A4F6D4}">
      <dgm:prSet/>
      <dgm:spPr/>
      <dgm:t>
        <a:bodyPr/>
        <a:lstStyle/>
        <a:p>
          <a:endParaRPr lang="en-US"/>
        </a:p>
      </dgm:t>
    </dgm:pt>
    <dgm:pt modelId="{5B1772E5-E453-4D6D-AE6C-3A3EF569965A}" type="sibTrans" cxnId="{9FD48D42-236C-4EB4-AE69-5736C2A4F6D4}">
      <dgm:prSet/>
      <dgm:spPr/>
      <dgm:t>
        <a:bodyPr/>
        <a:lstStyle/>
        <a:p>
          <a:endParaRPr lang="en-US"/>
        </a:p>
      </dgm:t>
    </dgm:pt>
    <dgm:pt modelId="{DF1DF0F8-9C33-49E9-9166-0245027D0F05}">
      <dgm:prSet/>
      <dgm:spPr/>
      <dgm:t>
        <a:bodyPr/>
        <a:lstStyle/>
        <a:p>
          <a:r>
            <a:rPr lang="en-US"/>
            <a:t>Use strong security measures.</a:t>
          </a:r>
        </a:p>
      </dgm:t>
    </dgm:pt>
    <dgm:pt modelId="{4BD1A311-9A2F-4B30-9F52-D67CADA63EDF}" type="parTrans" cxnId="{02C649AE-6523-4D5A-9839-3BC59398C65B}">
      <dgm:prSet/>
      <dgm:spPr/>
      <dgm:t>
        <a:bodyPr/>
        <a:lstStyle/>
        <a:p>
          <a:endParaRPr lang="en-US"/>
        </a:p>
      </dgm:t>
    </dgm:pt>
    <dgm:pt modelId="{1AA6B21F-1F3A-4E57-833D-122CB4C7ED67}" type="sibTrans" cxnId="{02C649AE-6523-4D5A-9839-3BC59398C65B}">
      <dgm:prSet/>
      <dgm:spPr/>
      <dgm:t>
        <a:bodyPr/>
        <a:lstStyle/>
        <a:p>
          <a:endParaRPr lang="en-US"/>
        </a:p>
      </dgm:t>
    </dgm:pt>
    <dgm:pt modelId="{8D97CD37-8F3E-4635-9995-B2E6BB54DEF4}">
      <dgm:prSet/>
      <dgm:spPr/>
      <dgm:t>
        <a:bodyPr/>
        <a:lstStyle/>
        <a:p>
          <a:r>
            <a:rPr lang="en-US"/>
            <a:t>5. Social Impact</a:t>
          </a:r>
        </a:p>
      </dgm:t>
    </dgm:pt>
    <dgm:pt modelId="{BAB1122C-039A-4B48-948D-8C8B5DB7F729}" type="parTrans" cxnId="{4D0811DB-1193-4CC8-A2F8-8D33729E9991}">
      <dgm:prSet/>
      <dgm:spPr/>
      <dgm:t>
        <a:bodyPr/>
        <a:lstStyle/>
        <a:p>
          <a:endParaRPr lang="en-US"/>
        </a:p>
      </dgm:t>
    </dgm:pt>
    <dgm:pt modelId="{53887D8B-0698-47E0-BC2C-883E3D52FFFB}" type="sibTrans" cxnId="{4D0811DB-1193-4CC8-A2F8-8D33729E9991}">
      <dgm:prSet/>
      <dgm:spPr/>
      <dgm:t>
        <a:bodyPr/>
        <a:lstStyle/>
        <a:p>
          <a:endParaRPr lang="en-US"/>
        </a:p>
      </dgm:t>
    </dgm:pt>
    <dgm:pt modelId="{F8E5E2B8-EB53-45AE-87EF-08BBDD961636}">
      <dgm:prSet/>
      <dgm:spPr/>
      <dgm:t>
        <a:bodyPr/>
        <a:lstStyle/>
        <a:p>
          <a:r>
            <a:rPr lang="en-US"/>
            <a:t>Enhance lives through 3D applications.</a:t>
          </a:r>
        </a:p>
      </dgm:t>
    </dgm:pt>
    <dgm:pt modelId="{51EE015C-9309-4690-990C-9CF31B0D097D}" type="parTrans" cxnId="{5D25F70B-2EB1-4736-9B06-05734162AC63}">
      <dgm:prSet/>
      <dgm:spPr/>
      <dgm:t>
        <a:bodyPr/>
        <a:lstStyle/>
        <a:p>
          <a:endParaRPr lang="en-US"/>
        </a:p>
      </dgm:t>
    </dgm:pt>
    <dgm:pt modelId="{8F17E0C9-3231-4A19-9FE4-171BE83B29D0}" type="sibTrans" cxnId="{5D25F70B-2EB1-4736-9B06-05734162AC63}">
      <dgm:prSet/>
      <dgm:spPr/>
      <dgm:t>
        <a:bodyPr/>
        <a:lstStyle/>
        <a:p>
          <a:endParaRPr lang="en-US"/>
        </a:p>
      </dgm:t>
    </dgm:pt>
    <dgm:pt modelId="{4FD88E50-E692-433E-BF9C-6EC315A50BF4}">
      <dgm:prSet/>
      <dgm:spPr/>
      <dgm:t>
        <a:bodyPr/>
        <a:lstStyle/>
        <a:p>
          <a:r>
            <a:rPr lang="en-US"/>
            <a:t>Public benefit and accessibility</a:t>
          </a:r>
        </a:p>
      </dgm:t>
    </dgm:pt>
    <dgm:pt modelId="{2E7D1040-A8E9-4AC6-B23E-0470926D3E29}" type="parTrans" cxnId="{FA2803E1-AAA0-4164-A7CD-79E6DC3CA4D6}">
      <dgm:prSet/>
      <dgm:spPr/>
      <dgm:t>
        <a:bodyPr/>
        <a:lstStyle/>
        <a:p>
          <a:endParaRPr lang="en-US"/>
        </a:p>
      </dgm:t>
    </dgm:pt>
    <dgm:pt modelId="{A9F5A86B-7F58-4646-84EC-17CDF988ED53}" type="sibTrans" cxnId="{FA2803E1-AAA0-4164-A7CD-79E6DC3CA4D6}">
      <dgm:prSet/>
      <dgm:spPr/>
      <dgm:t>
        <a:bodyPr/>
        <a:lstStyle/>
        <a:p>
          <a:endParaRPr lang="en-US"/>
        </a:p>
      </dgm:t>
    </dgm:pt>
    <dgm:pt modelId="{13F1452B-286D-4825-95DC-952F4CE61C1A}">
      <dgm:prSet/>
      <dgm:spPr/>
      <dgm:t>
        <a:bodyPr/>
        <a:lstStyle/>
        <a:p>
          <a:r>
            <a:rPr lang="en-US"/>
            <a:t>6. Environmental Concerns</a:t>
          </a:r>
        </a:p>
      </dgm:t>
    </dgm:pt>
    <dgm:pt modelId="{1381D499-F9C2-4606-97B9-CE028B100925}" type="parTrans" cxnId="{99A3DE76-FADF-443F-A436-184BC9458CB7}">
      <dgm:prSet/>
      <dgm:spPr/>
      <dgm:t>
        <a:bodyPr/>
        <a:lstStyle/>
        <a:p>
          <a:endParaRPr lang="en-US"/>
        </a:p>
      </dgm:t>
    </dgm:pt>
    <dgm:pt modelId="{8E9CB71B-CF40-4AC6-A773-AFEF143301A0}" type="sibTrans" cxnId="{99A3DE76-FADF-443F-A436-184BC9458CB7}">
      <dgm:prSet/>
      <dgm:spPr/>
      <dgm:t>
        <a:bodyPr/>
        <a:lstStyle/>
        <a:p>
          <a:endParaRPr lang="en-US"/>
        </a:p>
      </dgm:t>
    </dgm:pt>
    <dgm:pt modelId="{939049F0-0BE2-48D1-B4C4-6600903F6AA9}">
      <dgm:prSet/>
      <dgm:spPr/>
      <dgm:t>
        <a:bodyPr/>
        <a:lstStyle/>
        <a:p>
          <a:r>
            <a:rPr lang="en-US"/>
            <a:t>Evaluate energy consumption.</a:t>
          </a:r>
        </a:p>
      </dgm:t>
    </dgm:pt>
    <dgm:pt modelId="{E0F6BBD9-FFB9-4087-A9FA-6807F0F41819}" type="parTrans" cxnId="{E3B38B93-0B87-499C-B924-84AF25C10375}">
      <dgm:prSet/>
      <dgm:spPr/>
      <dgm:t>
        <a:bodyPr/>
        <a:lstStyle/>
        <a:p>
          <a:endParaRPr lang="en-US"/>
        </a:p>
      </dgm:t>
    </dgm:pt>
    <dgm:pt modelId="{9B2FD4E9-0B6B-4FE7-9483-1B67A36B3AA3}" type="sibTrans" cxnId="{E3B38B93-0B87-499C-B924-84AF25C10375}">
      <dgm:prSet/>
      <dgm:spPr/>
      <dgm:t>
        <a:bodyPr/>
        <a:lstStyle/>
        <a:p>
          <a:endParaRPr lang="en-US"/>
        </a:p>
      </dgm:t>
    </dgm:pt>
    <dgm:pt modelId="{45268BB7-17E5-4502-87A1-96A4FC70D8E4}">
      <dgm:prSet/>
      <dgm:spPr/>
      <dgm:t>
        <a:bodyPr/>
        <a:lstStyle/>
        <a:p>
          <a:r>
            <a:rPr lang="en-US"/>
            <a:t>Mitigate environmental impact.</a:t>
          </a:r>
        </a:p>
      </dgm:t>
    </dgm:pt>
    <dgm:pt modelId="{A8840F1F-AD29-4192-AEB6-C8C8F48F56E2}" type="parTrans" cxnId="{2487A301-4D04-4AAF-BC28-738C03A56D4F}">
      <dgm:prSet/>
      <dgm:spPr/>
      <dgm:t>
        <a:bodyPr/>
        <a:lstStyle/>
        <a:p>
          <a:endParaRPr lang="en-US"/>
        </a:p>
      </dgm:t>
    </dgm:pt>
    <dgm:pt modelId="{88F4ECD3-CE83-46BC-838F-A5D5DE4DDF04}" type="sibTrans" cxnId="{2487A301-4D04-4AAF-BC28-738C03A56D4F}">
      <dgm:prSet/>
      <dgm:spPr/>
      <dgm:t>
        <a:bodyPr/>
        <a:lstStyle/>
        <a:p>
          <a:endParaRPr lang="en-US"/>
        </a:p>
      </dgm:t>
    </dgm:pt>
    <dgm:pt modelId="{F305AA74-8C57-45EE-AA8D-6267DE451B1D}">
      <dgm:prSet/>
      <dgm:spPr/>
      <dgm:t>
        <a:bodyPr/>
        <a:lstStyle/>
        <a:p>
          <a:r>
            <a:rPr lang="en-US"/>
            <a:t>7. Diversity and Culture</a:t>
          </a:r>
        </a:p>
      </dgm:t>
    </dgm:pt>
    <dgm:pt modelId="{E03976A0-28CD-483C-A507-C674EAC41C24}" type="parTrans" cxnId="{71231290-F921-488D-A0F1-BECD90F7F1E4}">
      <dgm:prSet/>
      <dgm:spPr/>
      <dgm:t>
        <a:bodyPr/>
        <a:lstStyle/>
        <a:p>
          <a:endParaRPr lang="en-US"/>
        </a:p>
      </dgm:t>
    </dgm:pt>
    <dgm:pt modelId="{60B4428B-7085-4490-B4E7-3FCC9780B10C}" type="sibTrans" cxnId="{71231290-F921-488D-A0F1-BECD90F7F1E4}">
      <dgm:prSet/>
      <dgm:spPr/>
      <dgm:t>
        <a:bodyPr/>
        <a:lstStyle/>
        <a:p>
          <a:endParaRPr lang="en-US"/>
        </a:p>
      </dgm:t>
    </dgm:pt>
    <dgm:pt modelId="{51964235-D13B-45C9-950B-3245F73B7DAE}">
      <dgm:prSet/>
      <dgm:spPr/>
      <dgm:t>
        <a:bodyPr/>
        <a:lstStyle/>
        <a:p>
          <a:r>
            <a:rPr lang="en-US"/>
            <a:t>Address language and cultural issues.</a:t>
          </a:r>
        </a:p>
      </dgm:t>
    </dgm:pt>
    <dgm:pt modelId="{E4722CB9-87B8-4D24-874E-683E45387FD4}" type="parTrans" cxnId="{B90AD08D-D3DE-4A05-9559-2095DF1C42BE}">
      <dgm:prSet/>
      <dgm:spPr/>
      <dgm:t>
        <a:bodyPr/>
        <a:lstStyle/>
        <a:p>
          <a:endParaRPr lang="en-US"/>
        </a:p>
      </dgm:t>
    </dgm:pt>
    <dgm:pt modelId="{DD72277D-519E-4679-949F-E486FEE91124}" type="sibTrans" cxnId="{B90AD08D-D3DE-4A05-9559-2095DF1C42BE}">
      <dgm:prSet/>
      <dgm:spPr/>
      <dgm:t>
        <a:bodyPr/>
        <a:lstStyle/>
        <a:p>
          <a:endParaRPr lang="en-US"/>
        </a:p>
      </dgm:t>
    </dgm:pt>
    <dgm:pt modelId="{A5EE9E7D-DEB9-4B7E-91C6-D7E20019339C}">
      <dgm:prSet/>
      <dgm:spPr/>
      <dgm:t>
        <a:bodyPr/>
        <a:lstStyle/>
        <a:p>
          <a:r>
            <a:rPr lang="en-US"/>
            <a:t>Promote inclusiveness.</a:t>
          </a:r>
        </a:p>
      </dgm:t>
    </dgm:pt>
    <dgm:pt modelId="{394AAEBD-55EE-4917-9D79-E09ACD38C97C}" type="parTrans" cxnId="{B6942192-59BF-4648-9586-F91264132B9F}">
      <dgm:prSet/>
      <dgm:spPr/>
      <dgm:t>
        <a:bodyPr/>
        <a:lstStyle/>
        <a:p>
          <a:endParaRPr lang="en-US"/>
        </a:p>
      </dgm:t>
    </dgm:pt>
    <dgm:pt modelId="{5F7912C4-2225-4779-8A1F-7CE405D01319}" type="sibTrans" cxnId="{B6942192-59BF-4648-9586-F91264132B9F}">
      <dgm:prSet/>
      <dgm:spPr/>
      <dgm:t>
        <a:bodyPr/>
        <a:lstStyle/>
        <a:p>
          <a:endParaRPr lang="en-US"/>
        </a:p>
      </dgm:t>
    </dgm:pt>
    <dgm:pt modelId="{237B1329-9E11-440E-9BDD-82714E891A23}" type="pres">
      <dgm:prSet presAssocID="{E23B0C17-B6AD-4C42-8326-A56927E9ED8D}" presName="vert0" presStyleCnt="0">
        <dgm:presLayoutVars>
          <dgm:dir/>
          <dgm:animOne val="branch"/>
          <dgm:animLvl val="lvl"/>
        </dgm:presLayoutVars>
      </dgm:prSet>
      <dgm:spPr/>
    </dgm:pt>
    <dgm:pt modelId="{87ECE2DC-7EEF-4925-B210-25A031752DAA}" type="pres">
      <dgm:prSet presAssocID="{CA860693-62D1-4235-B843-E08E3288433B}" presName="thickLine" presStyleLbl="alignNode1" presStyleIdx="0" presStyleCnt="7"/>
      <dgm:spPr/>
    </dgm:pt>
    <dgm:pt modelId="{FAD56F31-CACF-4A6D-B22B-5BD84FB80EEB}" type="pres">
      <dgm:prSet presAssocID="{CA860693-62D1-4235-B843-E08E3288433B}" presName="horz1" presStyleCnt="0"/>
      <dgm:spPr/>
    </dgm:pt>
    <dgm:pt modelId="{92C1CBCE-6163-4214-BBD1-F25619558BCB}" type="pres">
      <dgm:prSet presAssocID="{CA860693-62D1-4235-B843-E08E3288433B}" presName="tx1" presStyleLbl="revTx" presStyleIdx="0" presStyleCnt="25"/>
      <dgm:spPr/>
    </dgm:pt>
    <dgm:pt modelId="{E7D6D735-48DC-4EE5-941B-1906E447689A}" type="pres">
      <dgm:prSet presAssocID="{CA860693-62D1-4235-B843-E08E3288433B}" presName="vert1" presStyleCnt="0"/>
      <dgm:spPr/>
    </dgm:pt>
    <dgm:pt modelId="{915B733F-90C6-4607-BC88-FD4CC43CE7CF}" type="pres">
      <dgm:prSet presAssocID="{948E4EB9-BCEA-4BA2-A72C-E2750170CCE9}" presName="vertSpace2a" presStyleCnt="0"/>
      <dgm:spPr/>
    </dgm:pt>
    <dgm:pt modelId="{E38A23D6-4525-417F-9D74-EB437F065B12}" type="pres">
      <dgm:prSet presAssocID="{948E4EB9-BCEA-4BA2-A72C-E2750170CCE9}" presName="horz2" presStyleCnt="0"/>
      <dgm:spPr/>
    </dgm:pt>
    <dgm:pt modelId="{EA71FACF-7BA7-4EBB-9CD7-D5F0B5D660D3}" type="pres">
      <dgm:prSet presAssocID="{948E4EB9-BCEA-4BA2-A72C-E2750170CCE9}" presName="horzSpace2" presStyleCnt="0"/>
      <dgm:spPr/>
    </dgm:pt>
    <dgm:pt modelId="{2CACC412-D4D8-4F5D-AAC9-C04C53E7FE62}" type="pres">
      <dgm:prSet presAssocID="{948E4EB9-BCEA-4BA2-A72C-E2750170CCE9}" presName="tx2" presStyleLbl="revTx" presStyleIdx="1" presStyleCnt="25"/>
      <dgm:spPr/>
    </dgm:pt>
    <dgm:pt modelId="{EC814262-7B87-4AF9-AC83-200EE29205A6}" type="pres">
      <dgm:prSet presAssocID="{948E4EB9-BCEA-4BA2-A72C-E2750170CCE9}" presName="vert2" presStyleCnt="0"/>
      <dgm:spPr/>
    </dgm:pt>
    <dgm:pt modelId="{918E04C7-43D6-4E96-99B4-379C4E5A0C65}" type="pres">
      <dgm:prSet presAssocID="{948E4EB9-BCEA-4BA2-A72C-E2750170CCE9}" presName="thinLine2b" presStyleLbl="callout" presStyleIdx="0" presStyleCnt="18"/>
      <dgm:spPr/>
    </dgm:pt>
    <dgm:pt modelId="{7C51E030-5E34-45DE-9806-5F8FDDBD2DD8}" type="pres">
      <dgm:prSet presAssocID="{948E4EB9-BCEA-4BA2-A72C-E2750170CCE9}" presName="vertSpace2b" presStyleCnt="0"/>
      <dgm:spPr/>
    </dgm:pt>
    <dgm:pt modelId="{C7A0EA54-7FFC-40AE-86A4-21278D83A26C}" type="pres">
      <dgm:prSet presAssocID="{919673BD-8FAF-4A7A-A96D-973605BD3A95}" presName="horz2" presStyleCnt="0"/>
      <dgm:spPr/>
    </dgm:pt>
    <dgm:pt modelId="{797B3F79-A513-4526-9148-286FBB4F9FFE}" type="pres">
      <dgm:prSet presAssocID="{919673BD-8FAF-4A7A-A96D-973605BD3A95}" presName="horzSpace2" presStyleCnt="0"/>
      <dgm:spPr/>
    </dgm:pt>
    <dgm:pt modelId="{26E945CB-C973-47E5-98CE-49BD290276EC}" type="pres">
      <dgm:prSet presAssocID="{919673BD-8FAF-4A7A-A96D-973605BD3A95}" presName="tx2" presStyleLbl="revTx" presStyleIdx="2" presStyleCnt="25"/>
      <dgm:spPr/>
    </dgm:pt>
    <dgm:pt modelId="{AEDCCDC2-CBD4-41BA-85D9-21C66362C84F}" type="pres">
      <dgm:prSet presAssocID="{919673BD-8FAF-4A7A-A96D-973605BD3A95}" presName="vert2" presStyleCnt="0"/>
      <dgm:spPr/>
    </dgm:pt>
    <dgm:pt modelId="{0B73978C-E420-4A89-AD3D-7453D83A84F8}" type="pres">
      <dgm:prSet presAssocID="{919673BD-8FAF-4A7A-A96D-973605BD3A95}" presName="thinLine2b" presStyleLbl="callout" presStyleIdx="1" presStyleCnt="18"/>
      <dgm:spPr/>
    </dgm:pt>
    <dgm:pt modelId="{2F66F6D9-4C1E-405F-B6DD-A202759A02DE}" type="pres">
      <dgm:prSet presAssocID="{919673BD-8FAF-4A7A-A96D-973605BD3A95}" presName="vertSpace2b" presStyleCnt="0"/>
      <dgm:spPr/>
    </dgm:pt>
    <dgm:pt modelId="{AF1CAF54-0803-473C-9E72-C1E727F08974}" type="pres">
      <dgm:prSet presAssocID="{FA575914-12A4-4CBF-A037-DB78C61528BE}" presName="horz2" presStyleCnt="0"/>
      <dgm:spPr/>
    </dgm:pt>
    <dgm:pt modelId="{B04CEF93-8B7E-42B5-ADE5-F3E3DB0771FC}" type="pres">
      <dgm:prSet presAssocID="{FA575914-12A4-4CBF-A037-DB78C61528BE}" presName="horzSpace2" presStyleCnt="0"/>
      <dgm:spPr/>
    </dgm:pt>
    <dgm:pt modelId="{7236EFF4-468C-41D3-AEE0-4EA31C1F8DA4}" type="pres">
      <dgm:prSet presAssocID="{FA575914-12A4-4CBF-A037-DB78C61528BE}" presName="tx2" presStyleLbl="revTx" presStyleIdx="3" presStyleCnt="25"/>
      <dgm:spPr/>
    </dgm:pt>
    <dgm:pt modelId="{13EFC175-D6C1-48B4-8D60-AEC36BD43AD3}" type="pres">
      <dgm:prSet presAssocID="{FA575914-12A4-4CBF-A037-DB78C61528BE}" presName="vert2" presStyleCnt="0"/>
      <dgm:spPr/>
    </dgm:pt>
    <dgm:pt modelId="{06724C12-DDD3-4410-8B9F-CA18CCF8E3FC}" type="pres">
      <dgm:prSet presAssocID="{FA575914-12A4-4CBF-A037-DB78C61528BE}" presName="thinLine2b" presStyleLbl="callout" presStyleIdx="2" presStyleCnt="18"/>
      <dgm:spPr/>
    </dgm:pt>
    <dgm:pt modelId="{0C873D59-549F-42E5-823E-868BD905584E}" type="pres">
      <dgm:prSet presAssocID="{FA575914-12A4-4CBF-A037-DB78C61528BE}" presName="vertSpace2b" presStyleCnt="0"/>
      <dgm:spPr/>
    </dgm:pt>
    <dgm:pt modelId="{11C423B5-A616-43AD-90A1-1850ACF53E5D}" type="pres">
      <dgm:prSet presAssocID="{B891A2F5-DB30-4F04-B39C-99642276BDDC}" presName="thickLine" presStyleLbl="alignNode1" presStyleIdx="1" presStyleCnt="7"/>
      <dgm:spPr/>
    </dgm:pt>
    <dgm:pt modelId="{A5E2ACB7-5AC6-4A79-AF15-DBD7487DD22E}" type="pres">
      <dgm:prSet presAssocID="{B891A2F5-DB30-4F04-B39C-99642276BDDC}" presName="horz1" presStyleCnt="0"/>
      <dgm:spPr/>
    </dgm:pt>
    <dgm:pt modelId="{40DD5BAD-B1DB-452B-BCB1-0760B8601F5D}" type="pres">
      <dgm:prSet presAssocID="{B891A2F5-DB30-4F04-B39C-99642276BDDC}" presName="tx1" presStyleLbl="revTx" presStyleIdx="4" presStyleCnt="25"/>
      <dgm:spPr/>
    </dgm:pt>
    <dgm:pt modelId="{3DAE2D98-8570-40BF-8AE4-E88817159FE4}" type="pres">
      <dgm:prSet presAssocID="{B891A2F5-DB30-4F04-B39C-99642276BDDC}" presName="vert1" presStyleCnt="0"/>
      <dgm:spPr/>
    </dgm:pt>
    <dgm:pt modelId="{487F4C19-25DB-4059-87E3-46511033BAA1}" type="pres">
      <dgm:prSet presAssocID="{749D1230-22C0-4052-9282-D2F8574C1E37}" presName="vertSpace2a" presStyleCnt="0"/>
      <dgm:spPr/>
    </dgm:pt>
    <dgm:pt modelId="{2B606A6F-D8B2-4A79-93ED-E63D9560684D}" type="pres">
      <dgm:prSet presAssocID="{749D1230-22C0-4052-9282-D2F8574C1E37}" presName="horz2" presStyleCnt="0"/>
      <dgm:spPr/>
    </dgm:pt>
    <dgm:pt modelId="{1CF55EA3-38DA-410A-9188-A76A97A1C595}" type="pres">
      <dgm:prSet presAssocID="{749D1230-22C0-4052-9282-D2F8574C1E37}" presName="horzSpace2" presStyleCnt="0"/>
      <dgm:spPr/>
    </dgm:pt>
    <dgm:pt modelId="{C1266CD4-0350-429F-BCB4-852703A1807F}" type="pres">
      <dgm:prSet presAssocID="{749D1230-22C0-4052-9282-D2F8574C1E37}" presName="tx2" presStyleLbl="revTx" presStyleIdx="5" presStyleCnt="25"/>
      <dgm:spPr/>
    </dgm:pt>
    <dgm:pt modelId="{187D5C56-F885-4910-8F7B-5EB879913336}" type="pres">
      <dgm:prSet presAssocID="{749D1230-22C0-4052-9282-D2F8574C1E37}" presName="vert2" presStyleCnt="0"/>
      <dgm:spPr/>
    </dgm:pt>
    <dgm:pt modelId="{FE811EC6-9994-4B85-9E97-B8AE9D2EA9DD}" type="pres">
      <dgm:prSet presAssocID="{749D1230-22C0-4052-9282-D2F8574C1E37}" presName="thinLine2b" presStyleLbl="callout" presStyleIdx="3" presStyleCnt="18"/>
      <dgm:spPr/>
    </dgm:pt>
    <dgm:pt modelId="{41E21CCA-6845-49B4-8852-F31BE3F8FB25}" type="pres">
      <dgm:prSet presAssocID="{749D1230-22C0-4052-9282-D2F8574C1E37}" presName="vertSpace2b" presStyleCnt="0"/>
      <dgm:spPr/>
    </dgm:pt>
    <dgm:pt modelId="{7EEE5C2D-EE4F-4481-9D3E-F0E0749C88BC}" type="pres">
      <dgm:prSet presAssocID="{86A09DD9-7DD3-4E80-BCA7-51FFDFC5E417}" presName="horz2" presStyleCnt="0"/>
      <dgm:spPr/>
    </dgm:pt>
    <dgm:pt modelId="{95FA3188-13E4-4792-8B7B-CBFF69A9FB0F}" type="pres">
      <dgm:prSet presAssocID="{86A09DD9-7DD3-4E80-BCA7-51FFDFC5E417}" presName="horzSpace2" presStyleCnt="0"/>
      <dgm:spPr/>
    </dgm:pt>
    <dgm:pt modelId="{4EA3DC4A-09BA-433A-9589-B49D703C8A35}" type="pres">
      <dgm:prSet presAssocID="{86A09DD9-7DD3-4E80-BCA7-51FFDFC5E417}" presName="tx2" presStyleLbl="revTx" presStyleIdx="6" presStyleCnt="25"/>
      <dgm:spPr/>
    </dgm:pt>
    <dgm:pt modelId="{486E06B2-6D10-44C5-839E-C4E029F899CB}" type="pres">
      <dgm:prSet presAssocID="{86A09DD9-7DD3-4E80-BCA7-51FFDFC5E417}" presName="vert2" presStyleCnt="0"/>
      <dgm:spPr/>
    </dgm:pt>
    <dgm:pt modelId="{341EBC35-C026-49D7-A104-0EACAC7F1325}" type="pres">
      <dgm:prSet presAssocID="{86A09DD9-7DD3-4E80-BCA7-51FFDFC5E417}" presName="thinLine2b" presStyleLbl="callout" presStyleIdx="4" presStyleCnt="18"/>
      <dgm:spPr/>
    </dgm:pt>
    <dgm:pt modelId="{4CA5AA8F-E35C-4C33-A9FD-7F856CB90E6B}" type="pres">
      <dgm:prSet presAssocID="{86A09DD9-7DD3-4E80-BCA7-51FFDFC5E417}" presName="vertSpace2b" presStyleCnt="0"/>
      <dgm:spPr/>
    </dgm:pt>
    <dgm:pt modelId="{81B51494-ED24-4B76-8B9D-5D9E998A32B0}" type="pres">
      <dgm:prSet presAssocID="{8132E61C-D465-49B8-9337-F69D80FDBF70}" presName="horz2" presStyleCnt="0"/>
      <dgm:spPr/>
    </dgm:pt>
    <dgm:pt modelId="{80A365C1-C46F-4726-BF46-A1265843FAF2}" type="pres">
      <dgm:prSet presAssocID="{8132E61C-D465-49B8-9337-F69D80FDBF70}" presName="horzSpace2" presStyleCnt="0"/>
      <dgm:spPr/>
    </dgm:pt>
    <dgm:pt modelId="{BA348CC8-8B67-4308-998F-D63D6189DFD1}" type="pres">
      <dgm:prSet presAssocID="{8132E61C-D465-49B8-9337-F69D80FDBF70}" presName="tx2" presStyleLbl="revTx" presStyleIdx="7" presStyleCnt="25"/>
      <dgm:spPr/>
    </dgm:pt>
    <dgm:pt modelId="{817313FD-0877-4520-A983-671418F2230B}" type="pres">
      <dgm:prSet presAssocID="{8132E61C-D465-49B8-9337-F69D80FDBF70}" presName="vert2" presStyleCnt="0"/>
      <dgm:spPr/>
    </dgm:pt>
    <dgm:pt modelId="{B7E5BEF1-3F25-4FAE-9EEC-E3707481C258}" type="pres">
      <dgm:prSet presAssocID="{8132E61C-D465-49B8-9337-F69D80FDBF70}" presName="thinLine2b" presStyleLbl="callout" presStyleIdx="5" presStyleCnt="18"/>
      <dgm:spPr/>
    </dgm:pt>
    <dgm:pt modelId="{1BEC6086-E9E6-4CDB-9E16-56E96F0FE13D}" type="pres">
      <dgm:prSet presAssocID="{8132E61C-D465-49B8-9337-F69D80FDBF70}" presName="vertSpace2b" presStyleCnt="0"/>
      <dgm:spPr/>
    </dgm:pt>
    <dgm:pt modelId="{CA005EBB-C3AC-4095-85C7-40454FE56835}" type="pres">
      <dgm:prSet presAssocID="{6E7D9AD2-4AD1-4D73-8414-6D86AD4F2BD7}" presName="thickLine" presStyleLbl="alignNode1" presStyleIdx="2" presStyleCnt="7"/>
      <dgm:spPr/>
    </dgm:pt>
    <dgm:pt modelId="{49AFC3F5-BDF5-4750-B32E-6CBDBCFB8B6B}" type="pres">
      <dgm:prSet presAssocID="{6E7D9AD2-4AD1-4D73-8414-6D86AD4F2BD7}" presName="horz1" presStyleCnt="0"/>
      <dgm:spPr/>
    </dgm:pt>
    <dgm:pt modelId="{6F47435B-60D1-4132-8132-01AC21D31F50}" type="pres">
      <dgm:prSet presAssocID="{6E7D9AD2-4AD1-4D73-8414-6D86AD4F2BD7}" presName="tx1" presStyleLbl="revTx" presStyleIdx="8" presStyleCnt="25"/>
      <dgm:spPr/>
    </dgm:pt>
    <dgm:pt modelId="{AFF35971-2A57-450C-BF79-9A17197282AF}" type="pres">
      <dgm:prSet presAssocID="{6E7D9AD2-4AD1-4D73-8414-6D86AD4F2BD7}" presName="vert1" presStyleCnt="0"/>
      <dgm:spPr/>
    </dgm:pt>
    <dgm:pt modelId="{09CAE3A8-E6E9-42A9-B6D1-C12D8DDA01B8}" type="pres">
      <dgm:prSet presAssocID="{8217A835-79DF-4035-888B-8252E805EDB7}" presName="vertSpace2a" presStyleCnt="0"/>
      <dgm:spPr/>
    </dgm:pt>
    <dgm:pt modelId="{17A38DC8-B07A-425C-AABB-E2E1C05EEE96}" type="pres">
      <dgm:prSet presAssocID="{8217A835-79DF-4035-888B-8252E805EDB7}" presName="horz2" presStyleCnt="0"/>
      <dgm:spPr/>
    </dgm:pt>
    <dgm:pt modelId="{45B0A436-0356-4256-A905-117DFC993A22}" type="pres">
      <dgm:prSet presAssocID="{8217A835-79DF-4035-888B-8252E805EDB7}" presName="horzSpace2" presStyleCnt="0"/>
      <dgm:spPr/>
    </dgm:pt>
    <dgm:pt modelId="{887390DF-B5D8-4C3E-92AF-DF219C18D594}" type="pres">
      <dgm:prSet presAssocID="{8217A835-79DF-4035-888B-8252E805EDB7}" presName="tx2" presStyleLbl="revTx" presStyleIdx="9" presStyleCnt="25"/>
      <dgm:spPr/>
    </dgm:pt>
    <dgm:pt modelId="{2E9D71AB-7EA5-48DA-AFF5-EEFD792EB081}" type="pres">
      <dgm:prSet presAssocID="{8217A835-79DF-4035-888B-8252E805EDB7}" presName="vert2" presStyleCnt="0"/>
      <dgm:spPr/>
    </dgm:pt>
    <dgm:pt modelId="{6A07EBDD-17A3-4A8B-8F78-1E0D3939B3CA}" type="pres">
      <dgm:prSet presAssocID="{8217A835-79DF-4035-888B-8252E805EDB7}" presName="thinLine2b" presStyleLbl="callout" presStyleIdx="6" presStyleCnt="18"/>
      <dgm:spPr/>
    </dgm:pt>
    <dgm:pt modelId="{7273C971-6283-4762-8183-7ABEEA2BD11D}" type="pres">
      <dgm:prSet presAssocID="{8217A835-79DF-4035-888B-8252E805EDB7}" presName="vertSpace2b" presStyleCnt="0"/>
      <dgm:spPr/>
    </dgm:pt>
    <dgm:pt modelId="{542278AC-9B11-4282-A96B-5CA13FF3DA46}" type="pres">
      <dgm:prSet presAssocID="{64A6EE5A-685F-4AEC-85A9-75AA57E7DF71}" presName="horz2" presStyleCnt="0"/>
      <dgm:spPr/>
    </dgm:pt>
    <dgm:pt modelId="{ED528B6B-1EC1-43CC-A1C9-7D3AD64AF5DB}" type="pres">
      <dgm:prSet presAssocID="{64A6EE5A-685F-4AEC-85A9-75AA57E7DF71}" presName="horzSpace2" presStyleCnt="0"/>
      <dgm:spPr/>
    </dgm:pt>
    <dgm:pt modelId="{CD42CA94-399D-480F-995B-A1501D9987CE}" type="pres">
      <dgm:prSet presAssocID="{64A6EE5A-685F-4AEC-85A9-75AA57E7DF71}" presName="tx2" presStyleLbl="revTx" presStyleIdx="10" presStyleCnt="25"/>
      <dgm:spPr/>
    </dgm:pt>
    <dgm:pt modelId="{322BDC8D-C566-44D6-80D4-56B2BC516565}" type="pres">
      <dgm:prSet presAssocID="{64A6EE5A-685F-4AEC-85A9-75AA57E7DF71}" presName="vert2" presStyleCnt="0"/>
      <dgm:spPr/>
    </dgm:pt>
    <dgm:pt modelId="{941898F5-08A9-44A2-AFF8-8B9602F1B093}" type="pres">
      <dgm:prSet presAssocID="{64A6EE5A-685F-4AEC-85A9-75AA57E7DF71}" presName="thinLine2b" presStyleLbl="callout" presStyleIdx="7" presStyleCnt="18"/>
      <dgm:spPr/>
    </dgm:pt>
    <dgm:pt modelId="{EC0984FA-878C-4A25-AAFB-F353BC319893}" type="pres">
      <dgm:prSet presAssocID="{64A6EE5A-685F-4AEC-85A9-75AA57E7DF71}" presName="vertSpace2b" presStyleCnt="0"/>
      <dgm:spPr/>
    </dgm:pt>
    <dgm:pt modelId="{20B95C88-7627-4BC4-9143-E41365FFA510}" type="pres">
      <dgm:prSet presAssocID="{95DA4FD4-859E-41C9-B899-9072FD1A175E}" presName="horz2" presStyleCnt="0"/>
      <dgm:spPr/>
    </dgm:pt>
    <dgm:pt modelId="{DF7230FB-1273-4797-8528-67CF3C3A422C}" type="pres">
      <dgm:prSet presAssocID="{95DA4FD4-859E-41C9-B899-9072FD1A175E}" presName="horzSpace2" presStyleCnt="0"/>
      <dgm:spPr/>
    </dgm:pt>
    <dgm:pt modelId="{B30A86E6-8819-4E39-A627-BF00011616D6}" type="pres">
      <dgm:prSet presAssocID="{95DA4FD4-859E-41C9-B899-9072FD1A175E}" presName="tx2" presStyleLbl="revTx" presStyleIdx="11" presStyleCnt="25"/>
      <dgm:spPr/>
    </dgm:pt>
    <dgm:pt modelId="{2362BF1E-B964-45D7-8EE4-0B390D648753}" type="pres">
      <dgm:prSet presAssocID="{95DA4FD4-859E-41C9-B899-9072FD1A175E}" presName="vert2" presStyleCnt="0"/>
      <dgm:spPr/>
    </dgm:pt>
    <dgm:pt modelId="{253BC3BC-1C35-4459-B5F8-D9E955AE127B}" type="pres">
      <dgm:prSet presAssocID="{95DA4FD4-859E-41C9-B899-9072FD1A175E}" presName="thinLine2b" presStyleLbl="callout" presStyleIdx="8" presStyleCnt="18"/>
      <dgm:spPr/>
    </dgm:pt>
    <dgm:pt modelId="{4E21968E-52B7-4DB9-8357-5B517665A02A}" type="pres">
      <dgm:prSet presAssocID="{95DA4FD4-859E-41C9-B899-9072FD1A175E}" presName="vertSpace2b" presStyleCnt="0"/>
      <dgm:spPr/>
    </dgm:pt>
    <dgm:pt modelId="{99BDE9C4-6C41-4E11-8AB2-321BA2EC8E96}" type="pres">
      <dgm:prSet presAssocID="{433ED856-8520-4EB5-9188-9804FAF443B2}" presName="thickLine" presStyleLbl="alignNode1" presStyleIdx="3" presStyleCnt="7"/>
      <dgm:spPr/>
    </dgm:pt>
    <dgm:pt modelId="{7DE9524A-D4C6-4480-8D00-7C7C376C1520}" type="pres">
      <dgm:prSet presAssocID="{433ED856-8520-4EB5-9188-9804FAF443B2}" presName="horz1" presStyleCnt="0"/>
      <dgm:spPr/>
    </dgm:pt>
    <dgm:pt modelId="{2C9941D1-2AFC-46EF-8E89-AEBACC25C8D4}" type="pres">
      <dgm:prSet presAssocID="{433ED856-8520-4EB5-9188-9804FAF443B2}" presName="tx1" presStyleLbl="revTx" presStyleIdx="12" presStyleCnt="25"/>
      <dgm:spPr/>
    </dgm:pt>
    <dgm:pt modelId="{1273230C-8192-442F-9B29-84B48F73819A}" type="pres">
      <dgm:prSet presAssocID="{433ED856-8520-4EB5-9188-9804FAF443B2}" presName="vert1" presStyleCnt="0"/>
      <dgm:spPr/>
    </dgm:pt>
    <dgm:pt modelId="{4D3993FD-FEA2-4BA6-93C9-1ECC6C1B47D1}" type="pres">
      <dgm:prSet presAssocID="{41B7542C-2907-49CD-8AE6-75920F9B0D94}" presName="vertSpace2a" presStyleCnt="0"/>
      <dgm:spPr/>
    </dgm:pt>
    <dgm:pt modelId="{966E7547-8FA8-47F0-85D8-F6E420152CE0}" type="pres">
      <dgm:prSet presAssocID="{41B7542C-2907-49CD-8AE6-75920F9B0D94}" presName="horz2" presStyleCnt="0"/>
      <dgm:spPr/>
    </dgm:pt>
    <dgm:pt modelId="{CB230B5B-C430-4A1E-B5E1-7F41E738EC8B}" type="pres">
      <dgm:prSet presAssocID="{41B7542C-2907-49CD-8AE6-75920F9B0D94}" presName="horzSpace2" presStyleCnt="0"/>
      <dgm:spPr/>
    </dgm:pt>
    <dgm:pt modelId="{D60E7013-0F95-4FB6-AA58-771D468F36FC}" type="pres">
      <dgm:prSet presAssocID="{41B7542C-2907-49CD-8AE6-75920F9B0D94}" presName="tx2" presStyleLbl="revTx" presStyleIdx="13" presStyleCnt="25"/>
      <dgm:spPr/>
    </dgm:pt>
    <dgm:pt modelId="{F7745246-F6DD-4515-B1C8-6A37C3034AF3}" type="pres">
      <dgm:prSet presAssocID="{41B7542C-2907-49CD-8AE6-75920F9B0D94}" presName="vert2" presStyleCnt="0"/>
      <dgm:spPr/>
    </dgm:pt>
    <dgm:pt modelId="{176DB83E-55E2-443A-9272-96057D1FC2D3}" type="pres">
      <dgm:prSet presAssocID="{41B7542C-2907-49CD-8AE6-75920F9B0D94}" presName="thinLine2b" presStyleLbl="callout" presStyleIdx="9" presStyleCnt="18"/>
      <dgm:spPr/>
    </dgm:pt>
    <dgm:pt modelId="{18D4FE66-8581-4D76-8FB2-2FACF7AF285E}" type="pres">
      <dgm:prSet presAssocID="{41B7542C-2907-49CD-8AE6-75920F9B0D94}" presName="vertSpace2b" presStyleCnt="0"/>
      <dgm:spPr/>
    </dgm:pt>
    <dgm:pt modelId="{6179D9AB-C621-4CA9-AD8E-0EC5C6D220CD}" type="pres">
      <dgm:prSet presAssocID="{E157D095-EDA0-480F-9A1E-E0DE620368C7}" presName="horz2" presStyleCnt="0"/>
      <dgm:spPr/>
    </dgm:pt>
    <dgm:pt modelId="{0C316E98-2DEA-42F4-B56D-C3ADBE7D3EF0}" type="pres">
      <dgm:prSet presAssocID="{E157D095-EDA0-480F-9A1E-E0DE620368C7}" presName="horzSpace2" presStyleCnt="0"/>
      <dgm:spPr/>
    </dgm:pt>
    <dgm:pt modelId="{8326A921-1068-4FF5-8796-4617761E0809}" type="pres">
      <dgm:prSet presAssocID="{E157D095-EDA0-480F-9A1E-E0DE620368C7}" presName="tx2" presStyleLbl="revTx" presStyleIdx="14" presStyleCnt="25"/>
      <dgm:spPr/>
    </dgm:pt>
    <dgm:pt modelId="{84B808B5-479A-423B-8E45-22AC7B4F2171}" type="pres">
      <dgm:prSet presAssocID="{E157D095-EDA0-480F-9A1E-E0DE620368C7}" presName="vert2" presStyleCnt="0"/>
      <dgm:spPr/>
    </dgm:pt>
    <dgm:pt modelId="{E6E1A7BC-35BB-4BF9-AFD3-5DAD384EEF42}" type="pres">
      <dgm:prSet presAssocID="{E157D095-EDA0-480F-9A1E-E0DE620368C7}" presName="thinLine2b" presStyleLbl="callout" presStyleIdx="10" presStyleCnt="18"/>
      <dgm:spPr/>
    </dgm:pt>
    <dgm:pt modelId="{FD0FF325-1E8A-4D41-A949-4C5A917D529C}" type="pres">
      <dgm:prSet presAssocID="{E157D095-EDA0-480F-9A1E-E0DE620368C7}" presName="vertSpace2b" presStyleCnt="0"/>
      <dgm:spPr/>
    </dgm:pt>
    <dgm:pt modelId="{289A397A-52D6-46EC-A955-C9ACF708E36F}" type="pres">
      <dgm:prSet presAssocID="{DF1DF0F8-9C33-49E9-9166-0245027D0F05}" presName="horz2" presStyleCnt="0"/>
      <dgm:spPr/>
    </dgm:pt>
    <dgm:pt modelId="{CC170613-8D02-4CEF-A44C-604F9A7C3F1B}" type="pres">
      <dgm:prSet presAssocID="{DF1DF0F8-9C33-49E9-9166-0245027D0F05}" presName="horzSpace2" presStyleCnt="0"/>
      <dgm:spPr/>
    </dgm:pt>
    <dgm:pt modelId="{C2E4DA1A-C3FC-4DD3-83B1-71939C1955C0}" type="pres">
      <dgm:prSet presAssocID="{DF1DF0F8-9C33-49E9-9166-0245027D0F05}" presName="tx2" presStyleLbl="revTx" presStyleIdx="15" presStyleCnt="25"/>
      <dgm:spPr/>
    </dgm:pt>
    <dgm:pt modelId="{20C97C2C-2159-455B-B913-48A6647C7DDC}" type="pres">
      <dgm:prSet presAssocID="{DF1DF0F8-9C33-49E9-9166-0245027D0F05}" presName="vert2" presStyleCnt="0"/>
      <dgm:spPr/>
    </dgm:pt>
    <dgm:pt modelId="{C7281350-FE8F-4A86-97B2-E4182DFA73B9}" type="pres">
      <dgm:prSet presAssocID="{DF1DF0F8-9C33-49E9-9166-0245027D0F05}" presName="thinLine2b" presStyleLbl="callout" presStyleIdx="11" presStyleCnt="18"/>
      <dgm:spPr/>
    </dgm:pt>
    <dgm:pt modelId="{B7438FC7-05BC-46D6-8762-3BE523D09201}" type="pres">
      <dgm:prSet presAssocID="{DF1DF0F8-9C33-49E9-9166-0245027D0F05}" presName="vertSpace2b" presStyleCnt="0"/>
      <dgm:spPr/>
    </dgm:pt>
    <dgm:pt modelId="{20BA13DE-0514-4BAD-A976-79EDB22CBE26}" type="pres">
      <dgm:prSet presAssocID="{8D97CD37-8F3E-4635-9995-B2E6BB54DEF4}" presName="thickLine" presStyleLbl="alignNode1" presStyleIdx="4" presStyleCnt="7"/>
      <dgm:spPr/>
    </dgm:pt>
    <dgm:pt modelId="{CA6C7C47-03AE-44CD-839E-2D1AC0249B90}" type="pres">
      <dgm:prSet presAssocID="{8D97CD37-8F3E-4635-9995-B2E6BB54DEF4}" presName="horz1" presStyleCnt="0"/>
      <dgm:spPr/>
    </dgm:pt>
    <dgm:pt modelId="{3B7C4A75-08FD-4740-A71A-E296249EC76B}" type="pres">
      <dgm:prSet presAssocID="{8D97CD37-8F3E-4635-9995-B2E6BB54DEF4}" presName="tx1" presStyleLbl="revTx" presStyleIdx="16" presStyleCnt="25"/>
      <dgm:spPr/>
    </dgm:pt>
    <dgm:pt modelId="{B789CF21-F3AB-438D-88DD-53BDE2BA91A0}" type="pres">
      <dgm:prSet presAssocID="{8D97CD37-8F3E-4635-9995-B2E6BB54DEF4}" presName="vert1" presStyleCnt="0"/>
      <dgm:spPr/>
    </dgm:pt>
    <dgm:pt modelId="{CECF59A7-9E03-4084-A911-F2202DDBEC07}" type="pres">
      <dgm:prSet presAssocID="{F8E5E2B8-EB53-45AE-87EF-08BBDD961636}" presName="vertSpace2a" presStyleCnt="0"/>
      <dgm:spPr/>
    </dgm:pt>
    <dgm:pt modelId="{69516443-B645-4F15-96E5-D4E8962A0ED0}" type="pres">
      <dgm:prSet presAssocID="{F8E5E2B8-EB53-45AE-87EF-08BBDD961636}" presName="horz2" presStyleCnt="0"/>
      <dgm:spPr/>
    </dgm:pt>
    <dgm:pt modelId="{D5B45682-A727-4A38-9862-013C08F59656}" type="pres">
      <dgm:prSet presAssocID="{F8E5E2B8-EB53-45AE-87EF-08BBDD961636}" presName="horzSpace2" presStyleCnt="0"/>
      <dgm:spPr/>
    </dgm:pt>
    <dgm:pt modelId="{42591E24-112B-4016-94CD-86560EB47C54}" type="pres">
      <dgm:prSet presAssocID="{F8E5E2B8-EB53-45AE-87EF-08BBDD961636}" presName="tx2" presStyleLbl="revTx" presStyleIdx="17" presStyleCnt="25"/>
      <dgm:spPr/>
    </dgm:pt>
    <dgm:pt modelId="{35C1A100-C619-44D3-87EF-047CC3074D04}" type="pres">
      <dgm:prSet presAssocID="{F8E5E2B8-EB53-45AE-87EF-08BBDD961636}" presName="vert2" presStyleCnt="0"/>
      <dgm:spPr/>
    </dgm:pt>
    <dgm:pt modelId="{688BF8B3-B65F-490C-810F-1AC625D93845}" type="pres">
      <dgm:prSet presAssocID="{F8E5E2B8-EB53-45AE-87EF-08BBDD961636}" presName="thinLine2b" presStyleLbl="callout" presStyleIdx="12" presStyleCnt="18"/>
      <dgm:spPr/>
    </dgm:pt>
    <dgm:pt modelId="{3EF6ADB3-0FCA-4D44-8B5C-79CB392CF69F}" type="pres">
      <dgm:prSet presAssocID="{F8E5E2B8-EB53-45AE-87EF-08BBDD961636}" presName="vertSpace2b" presStyleCnt="0"/>
      <dgm:spPr/>
    </dgm:pt>
    <dgm:pt modelId="{4345CE93-7640-4520-9C83-E6AE5A0ED5C3}" type="pres">
      <dgm:prSet presAssocID="{4FD88E50-E692-433E-BF9C-6EC315A50BF4}" presName="horz2" presStyleCnt="0"/>
      <dgm:spPr/>
    </dgm:pt>
    <dgm:pt modelId="{71CED6EA-8129-4AF6-8AC1-FAFFEA32D5DD}" type="pres">
      <dgm:prSet presAssocID="{4FD88E50-E692-433E-BF9C-6EC315A50BF4}" presName="horzSpace2" presStyleCnt="0"/>
      <dgm:spPr/>
    </dgm:pt>
    <dgm:pt modelId="{6809F9D5-BE54-4C1B-8713-D7DDC2D23746}" type="pres">
      <dgm:prSet presAssocID="{4FD88E50-E692-433E-BF9C-6EC315A50BF4}" presName="tx2" presStyleLbl="revTx" presStyleIdx="18" presStyleCnt="25"/>
      <dgm:spPr/>
    </dgm:pt>
    <dgm:pt modelId="{A6964DED-85D8-4E9E-B3BC-8CA9682049C0}" type="pres">
      <dgm:prSet presAssocID="{4FD88E50-E692-433E-BF9C-6EC315A50BF4}" presName="vert2" presStyleCnt="0"/>
      <dgm:spPr/>
    </dgm:pt>
    <dgm:pt modelId="{A5E2CAA9-17B5-4007-A3F3-5ADF8D115FBB}" type="pres">
      <dgm:prSet presAssocID="{4FD88E50-E692-433E-BF9C-6EC315A50BF4}" presName="thinLine2b" presStyleLbl="callout" presStyleIdx="13" presStyleCnt="18"/>
      <dgm:spPr/>
    </dgm:pt>
    <dgm:pt modelId="{88FDE2F8-D112-4DB4-BD2C-6AEF9BAE71C0}" type="pres">
      <dgm:prSet presAssocID="{4FD88E50-E692-433E-BF9C-6EC315A50BF4}" presName="vertSpace2b" presStyleCnt="0"/>
      <dgm:spPr/>
    </dgm:pt>
    <dgm:pt modelId="{BB8C788E-B633-4485-BF8A-5078EB5A120B}" type="pres">
      <dgm:prSet presAssocID="{13F1452B-286D-4825-95DC-952F4CE61C1A}" presName="thickLine" presStyleLbl="alignNode1" presStyleIdx="5" presStyleCnt="7"/>
      <dgm:spPr/>
    </dgm:pt>
    <dgm:pt modelId="{AB481DA1-2290-473B-9AA0-98D32ABE7BDD}" type="pres">
      <dgm:prSet presAssocID="{13F1452B-286D-4825-95DC-952F4CE61C1A}" presName="horz1" presStyleCnt="0"/>
      <dgm:spPr/>
    </dgm:pt>
    <dgm:pt modelId="{E8A6DDA1-B473-41CD-8DE0-792BDBE80A6F}" type="pres">
      <dgm:prSet presAssocID="{13F1452B-286D-4825-95DC-952F4CE61C1A}" presName="tx1" presStyleLbl="revTx" presStyleIdx="19" presStyleCnt="25"/>
      <dgm:spPr/>
    </dgm:pt>
    <dgm:pt modelId="{299CCD6D-468C-4CBB-AB97-8259F070289B}" type="pres">
      <dgm:prSet presAssocID="{13F1452B-286D-4825-95DC-952F4CE61C1A}" presName="vert1" presStyleCnt="0"/>
      <dgm:spPr/>
    </dgm:pt>
    <dgm:pt modelId="{9081088A-58C9-4FBE-A7BF-CE6349AF8913}" type="pres">
      <dgm:prSet presAssocID="{939049F0-0BE2-48D1-B4C4-6600903F6AA9}" presName="vertSpace2a" presStyleCnt="0"/>
      <dgm:spPr/>
    </dgm:pt>
    <dgm:pt modelId="{8DB730C0-ACA1-4046-A7B7-210F25F2B455}" type="pres">
      <dgm:prSet presAssocID="{939049F0-0BE2-48D1-B4C4-6600903F6AA9}" presName="horz2" presStyleCnt="0"/>
      <dgm:spPr/>
    </dgm:pt>
    <dgm:pt modelId="{F531DC70-69B1-46BE-BD13-E80CB02A9CB8}" type="pres">
      <dgm:prSet presAssocID="{939049F0-0BE2-48D1-B4C4-6600903F6AA9}" presName="horzSpace2" presStyleCnt="0"/>
      <dgm:spPr/>
    </dgm:pt>
    <dgm:pt modelId="{D7D5D984-115D-461B-AD27-E9FD84522D0F}" type="pres">
      <dgm:prSet presAssocID="{939049F0-0BE2-48D1-B4C4-6600903F6AA9}" presName="tx2" presStyleLbl="revTx" presStyleIdx="20" presStyleCnt="25"/>
      <dgm:spPr/>
    </dgm:pt>
    <dgm:pt modelId="{6B92488C-F074-43C0-8269-DBBBE60B4F77}" type="pres">
      <dgm:prSet presAssocID="{939049F0-0BE2-48D1-B4C4-6600903F6AA9}" presName="vert2" presStyleCnt="0"/>
      <dgm:spPr/>
    </dgm:pt>
    <dgm:pt modelId="{2C32FCC9-C1AA-4288-9F88-273636821A9C}" type="pres">
      <dgm:prSet presAssocID="{939049F0-0BE2-48D1-B4C4-6600903F6AA9}" presName="thinLine2b" presStyleLbl="callout" presStyleIdx="14" presStyleCnt="18"/>
      <dgm:spPr/>
    </dgm:pt>
    <dgm:pt modelId="{B84E2409-2027-4B5D-A2C3-AC3B640E5457}" type="pres">
      <dgm:prSet presAssocID="{939049F0-0BE2-48D1-B4C4-6600903F6AA9}" presName="vertSpace2b" presStyleCnt="0"/>
      <dgm:spPr/>
    </dgm:pt>
    <dgm:pt modelId="{AD84D0B8-FCB7-4807-BBB3-9118F72CB03D}" type="pres">
      <dgm:prSet presAssocID="{45268BB7-17E5-4502-87A1-96A4FC70D8E4}" presName="horz2" presStyleCnt="0"/>
      <dgm:spPr/>
    </dgm:pt>
    <dgm:pt modelId="{F42C79EC-8377-414E-A049-DA7F50EDDFB2}" type="pres">
      <dgm:prSet presAssocID="{45268BB7-17E5-4502-87A1-96A4FC70D8E4}" presName="horzSpace2" presStyleCnt="0"/>
      <dgm:spPr/>
    </dgm:pt>
    <dgm:pt modelId="{2FAC45A1-D24B-47B3-B58A-6B552587A4C2}" type="pres">
      <dgm:prSet presAssocID="{45268BB7-17E5-4502-87A1-96A4FC70D8E4}" presName="tx2" presStyleLbl="revTx" presStyleIdx="21" presStyleCnt="25"/>
      <dgm:spPr/>
    </dgm:pt>
    <dgm:pt modelId="{93FDF924-99CE-4387-9BCB-1A2266A581EF}" type="pres">
      <dgm:prSet presAssocID="{45268BB7-17E5-4502-87A1-96A4FC70D8E4}" presName="vert2" presStyleCnt="0"/>
      <dgm:spPr/>
    </dgm:pt>
    <dgm:pt modelId="{B6AC4265-8911-490D-9350-258A3CB3F3AE}" type="pres">
      <dgm:prSet presAssocID="{45268BB7-17E5-4502-87A1-96A4FC70D8E4}" presName="thinLine2b" presStyleLbl="callout" presStyleIdx="15" presStyleCnt="18"/>
      <dgm:spPr/>
    </dgm:pt>
    <dgm:pt modelId="{AAA412C6-3578-4684-AE33-FDBAB04E21A8}" type="pres">
      <dgm:prSet presAssocID="{45268BB7-17E5-4502-87A1-96A4FC70D8E4}" presName="vertSpace2b" presStyleCnt="0"/>
      <dgm:spPr/>
    </dgm:pt>
    <dgm:pt modelId="{5B91E7CA-4DB0-4B59-B1D9-6DF2DF1B150B}" type="pres">
      <dgm:prSet presAssocID="{F305AA74-8C57-45EE-AA8D-6267DE451B1D}" presName="thickLine" presStyleLbl="alignNode1" presStyleIdx="6" presStyleCnt="7"/>
      <dgm:spPr/>
    </dgm:pt>
    <dgm:pt modelId="{30048BC5-6D43-419E-99FB-8186622E261B}" type="pres">
      <dgm:prSet presAssocID="{F305AA74-8C57-45EE-AA8D-6267DE451B1D}" presName="horz1" presStyleCnt="0"/>
      <dgm:spPr/>
    </dgm:pt>
    <dgm:pt modelId="{7B2C1260-28A5-4035-8BAE-8F2D0774A7C7}" type="pres">
      <dgm:prSet presAssocID="{F305AA74-8C57-45EE-AA8D-6267DE451B1D}" presName="tx1" presStyleLbl="revTx" presStyleIdx="22" presStyleCnt="25"/>
      <dgm:spPr/>
    </dgm:pt>
    <dgm:pt modelId="{E5C1BC4C-3D95-4AAF-8EDA-22FFF41C373B}" type="pres">
      <dgm:prSet presAssocID="{F305AA74-8C57-45EE-AA8D-6267DE451B1D}" presName="vert1" presStyleCnt="0"/>
      <dgm:spPr/>
    </dgm:pt>
    <dgm:pt modelId="{0168EEDA-8D05-446B-8701-EBE4F8CB47BC}" type="pres">
      <dgm:prSet presAssocID="{51964235-D13B-45C9-950B-3245F73B7DAE}" presName="vertSpace2a" presStyleCnt="0"/>
      <dgm:spPr/>
    </dgm:pt>
    <dgm:pt modelId="{AB317672-465A-4E8C-8387-E167D0514412}" type="pres">
      <dgm:prSet presAssocID="{51964235-D13B-45C9-950B-3245F73B7DAE}" presName="horz2" presStyleCnt="0"/>
      <dgm:spPr/>
    </dgm:pt>
    <dgm:pt modelId="{5D23F267-7A43-4DD9-BF46-9EA3C7986501}" type="pres">
      <dgm:prSet presAssocID="{51964235-D13B-45C9-950B-3245F73B7DAE}" presName="horzSpace2" presStyleCnt="0"/>
      <dgm:spPr/>
    </dgm:pt>
    <dgm:pt modelId="{22410487-F497-4539-BD22-885A8F1D668B}" type="pres">
      <dgm:prSet presAssocID="{51964235-D13B-45C9-950B-3245F73B7DAE}" presName="tx2" presStyleLbl="revTx" presStyleIdx="23" presStyleCnt="25"/>
      <dgm:spPr/>
    </dgm:pt>
    <dgm:pt modelId="{3D603752-8526-4981-94AD-CEBFBC3112C9}" type="pres">
      <dgm:prSet presAssocID="{51964235-D13B-45C9-950B-3245F73B7DAE}" presName="vert2" presStyleCnt="0"/>
      <dgm:spPr/>
    </dgm:pt>
    <dgm:pt modelId="{99758AD9-BECA-4D5C-BD3F-4A99BDD0006E}" type="pres">
      <dgm:prSet presAssocID="{51964235-D13B-45C9-950B-3245F73B7DAE}" presName="thinLine2b" presStyleLbl="callout" presStyleIdx="16" presStyleCnt="18"/>
      <dgm:spPr/>
    </dgm:pt>
    <dgm:pt modelId="{D1F695E2-E67F-4DA2-9673-31258D4A6EBD}" type="pres">
      <dgm:prSet presAssocID="{51964235-D13B-45C9-950B-3245F73B7DAE}" presName="vertSpace2b" presStyleCnt="0"/>
      <dgm:spPr/>
    </dgm:pt>
    <dgm:pt modelId="{45665462-1328-4D83-9A6F-0750780CD28E}" type="pres">
      <dgm:prSet presAssocID="{A5EE9E7D-DEB9-4B7E-91C6-D7E20019339C}" presName="horz2" presStyleCnt="0"/>
      <dgm:spPr/>
    </dgm:pt>
    <dgm:pt modelId="{60F5371B-4DA8-45E0-95A2-C2FC7D587A33}" type="pres">
      <dgm:prSet presAssocID="{A5EE9E7D-DEB9-4B7E-91C6-D7E20019339C}" presName="horzSpace2" presStyleCnt="0"/>
      <dgm:spPr/>
    </dgm:pt>
    <dgm:pt modelId="{EF980863-40A0-49CB-B057-94454369DBE9}" type="pres">
      <dgm:prSet presAssocID="{A5EE9E7D-DEB9-4B7E-91C6-D7E20019339C}" presName="tx2" presStyleLbl="revTx" presStyleIdx="24" presStyleCnt="25"/>
      <dgm:spPr/>
    </dgm:pt>
    <dgm:pt modelId="{263FDD47-9917-45FA-B82C-69B6321DEC8B}" type="pres">
      <dgm:prSet presAssocID="{A5EE9E7D-DEB9-4B7E-91C6-D7E20019339C}" presName="vert2" presStyleCnt="0"/>
      <dgm:spPr/>
    </dgm:pt>
    <dgm:pt modelId="{57DA8D39-71F0-4B87-A73A-494359FE6C57}" type="pres">
      <dgm:prSet presAssocID="{A5EE9E7D-DEB9-4B7E-91C6-D7E20019339C}" presName="thinLine2b" presStyleLbl="callout" presStyleIdx="17" presStyleCnt="18"/>
      <dgm:spPr/>
    </dgm:pt>
    <dgm:pt modelId="{8DA7E33F-CF8A-4E6A-AAE7-5CEF3AF3B9BF}" type="pres">
      <dgm:prSet presAssocID="{A5EE9E7D-DEB9-4B7E-91C6-D7E20019339C}" presName="vertSpace2b" presStyleCnt="0"/>
      <dgm:spPr/>
    </dgm:pt>
  </dgm:ptLst>
  <dgm:cxnLst>
    <dgm:cxn modelId="{9DFFB200-EF0B-4CF0-8A86-A6464690F46A}" srcId="{B891A2F5-DB30-4F04-B39C-99642276BDDC}" destId="{8132E61C-D465-49B8-9337-F69D80FDBF70}" srcOrd="2" destOrd="0" parTransId="{81B59906-E9F2-456D-B5EE-7FE0260DD517}" sibTransId="{B90C58BD-3E39-4BCF-BF8D-84DC81FAA8B6}"/>
    <dgm:cxn modelId="{2487A301-4D04-4AAF-BC28-738C03A56D4F}" srcId="{13F1452B-286D-4825-95DC-952F4CE61C1A}" destId="{45268BB7-17E5-4502-87A1-96A4FC70D8E4}" srcOrd="1" destOrd="0" parTransId="{A8840F1F-AD29-4192-AEB6-C8C8F48F56E2}" sibTransId="{88F4ECD3-CE83-46BC-838F-A5D5DE4DDF04}"/>
    <dgm:cxn modelId="{908AF70A-836C-428D-8CE4-C905018F0BF9}" type="presOf" srcId="{E23B0C17-B6AD-4C42-8326-A56927E9ED8D}" destId="{237B1329-9E11-440E-9BDD-82714E891A23}" srcOrd="0" destOrd="0" presId="urn:microsoft.com/office/officeart/2008/layout/LinedList"/>
    <dgm:cxn modelId="{5D25F70B-2EB1-4736-9B06-05734162AC63}" srcId="{8D97CD37-8F3E-4635-9995-B2E6BB54DEF4}" destId="{F8E5E2B8-EB53-45AE-87EF-08BBDD961636}" srcOrd="0" destOrd="0" parTransId="{51EE015C-9309-4690-990C-9CF31B0D097D}" sibTransId="{8F17E0C9-3231-4A19-9FE4-171BE83B29D0}"/>
    <dgm:cxn modelId="{0AC44A0F-3130-4C55-9E87-954AC57FB46E}" srcId="{E23B0C17-B6AD-4C42-8326-A56927E9ED8D}" destId="{433ED856-8520-4EB5-9188-9804FAF443B2}" srcOrd="3" destOrd="0" parTransId="{EF26B0B6-7FC1-4D7A-94E1-1B547921443C}" sibTransId="{9785E6E7-7A70-47A8-B10F-70302BFF2228}"/>
    <dgm:cxn modelId="{A8591911-29BE-40C5-819F-7323C100D1C3}" type="presOf" srcId="{8217A835-79DF-4035-888B-8252E805EDB7}" destId="{887390DF-B5D8-4C3E-92AF-DF219C18D594}" srcOrd="0" destOrd="0" presId="urn:microsoft.com/office/officeart/2008/layout/LinedList"/>
    <dgm:cxn modelId="{06A33115-3251-433B-A63C-CF8CD327AA15}" type="presOf" srcId="{41B7542C-2907-49CD-8AE6-75920F9B0D94}" destId="{D60E7013-0F95-4FB6-AA58-771D468F36FC}" srcOrd="0" destOrd="0" presId="urn:microsoft.com/office/officeart/2008/layout/LinedList"/>
    <dgm:cxn modelId="{2C5D1616-5F94-4546-A432-C7B8212DC5E4}" srcId="{E23B0C17-B6AD-4C42-8326-A56927E9ED8D}" destId="{6E7D9AD2-4AD1-4D73-8414-6D86AD4F2BD7}" srcOrd="2" destOrd="0" parTransId="{D3C64477-FB35-40FE-A061-02171BDA8A1B}" sibTransId="{30067F35-977E-4413-A05D-601F88EC3FE6}"/>
    <dgm:cxn modelId="{0C830F1A-FCDA-42C9-86D4-99A0CCDB0CF1}" type="presOf" srcId="{13F1452B-286D-4825-95DC-952F4CE61C1A}" destId="{E8A6DDA1-B473-41CD-8DE0-792BDBE80A6F}" srcOrd="0" destOrd="0" presId="urn:microsoft.com/office/officeart/2008/layout/LinedList"/>
    <dgm:cxn modelId="{4BBE941D-44C1-4F2C-941F-5383589C42ED}" type="presOf" srcId="{E157D095-EDA0-480F-9A1E-E0DE620368C7}" destId="{8326A921-1068-4FF5-8796-4617761E0809}" srcOrd="0" destOrd="0" presId="urn:microsoft.com/office/officeart/2008/layout/LinedList"/>
    <dgm:cxn modelId="{0D756128-2896-4065-B38B-48009ED5F423}" srcId="{433ED856-8520-4EB5-9188-9804FAF443B2}" destId="{41B7542C-2907-49CD-8AE6-75920F9B0D94}" srcOrd="0" destOrd="0" parTransId="{EFC54F69-94DB-45A1-9800-0677D979EE37}" sibTransId="{6A3159DB-32F5-4273-B8F5-83E918F5BD60}"/>
    <dgm:cxn modelId="{1FD2FA2E-998C-4BB0-A9C7-4BA5B89BC4E8}" type="presOf" srcId="{8D97CD37-8F3E-4635-9995-B2E6BB54DEF4}" destId="{3B7C4A75-08FD-4740-A71A-E296249EC76B}" srcOrd="0" destOrd="0" presId="urn:microsoft.com/office/officeart/2008/layout/LinedList"/>
    <dgm:cxn modelId="{4BDEED3A-0B5F-49DF-9F6D-081417E7E8F8}" srcId="{6E7D9AD2-4AD1-4D73-8414-6D86AD4F2BD7}" destId="{95DA4FD4-859E-41C9-B899-9072FD1A175E}" srcOrd="2" destOrd="0" parTransId="{C5ECAB2B-F210-4F57-8FC1-0563A61DA561}" sibTransId="{FDB515C6-822D-47A7-A32F-91FE28A9FE0B}"/>
    <dgm:cxn modelId="{50FE065B-73C9-470A-AEE2-B3CA04CF1022}" type="presOf" srcId="{95DA4FD4-859E-41C9-B899-9072FD1A175E}" destId="{B30A86E6-8819-4E39-A627-BF00011616D6}" srcOrd="0" destOrd="0" presId="urn:microsoft.com/office/officeart/2008/layout/LinedList"/>
    <dgm:cxn modelId="{FAF0215D-D51F-4F5E-A778-881FF1FBE1E7}" srcId="{E23B0C17-B6AD-4C42-8326-A56927E9ED8D}" destId="{B891A2F5-DB30-4F04-B39C-99642276BDDC}" srcOrd="1" destOrd="0" parTransId="{D6DF9A37-C610-4126-84B3-C90DF6AAD83A}" sibTransId="{F0F5700D-21D1-4888-A605-36B14A344298}"/>
    <dgm:cxn modelId="{9FD48D42-236C-4EB4-AE69-5736C2A4F6D4}" srcId="{433ED856-8520-4EB5-9188-9804FAF443B2}" destId="{E157D095-EDA0-480F-9A1E-E0DE620368C7}" srcOrd="1" destOrd="0" parTransId="{8D9B2C14-0C79-489D-8B31-7D1F9FE859D7}" sibTransId="{5B1772E5-E453-4D6D-AE6C-3A3EF569965A}"/>
    <dgm:cxn modelId="{881D0E44-FDF3-46CB-A83D-59FD1C38FAF1}" srcId="{B891A2F5-DB30-4F04-B39C-99642276BDDC}" destId="{749D1230-22C0-4052-9282-D2F8574C1E37}" srcOrd="0" destOrd="0" parTransId="{635CA904-01D7-49B9-BA7C-625EF6AA4FFA}" sibTransId="{88C50F74-A1F9-40D5-BEDE-6F5860300F66}"/>
    <dgm:cxn modelId="{00293548-0D1B-4CB1-AC27-0D9C5BBBA48B}" type="presOf" srcId="{CA860693-62D1-4235-B843-E08E3288433B}" destId="{92C1CBCE-6163-4214-BBD1-F25619558BCB}" srcOrd="0" destOrd="0" presId="urn:microsoft.com/office/officeart/2008/layout/LinedList"/>
    <dgm:cxn modelId="{59E5E048-8029-457C-A8B9-8F7820C64FED}" type="presOf" srcId="{749D1230-22C0-4052-9282-D2F8574C1E37}" destId="{C1266CD4-0350-429F-BCB4-852703A1807F}" srcOrd="0" destOrd="0" presId="urn:microsoft.com/office/officeart/2008/layout/LinedList"/>
    <dgm:cxn modelId="{20F6C549-89FB-4984-8D69-E2377E8D80EC}" type="presOf" srcId="{51964235-D13B-45C9-950B-3245F73B7DAE}" destId="{22410487-F497-4539-BD22-885A8F1D668B}" srcOrd="0" destOrd="0" presId="urn:microsoft.com/office/officeart/2008/layout/LinedList"/>
    <dgm:cxn modelId="{50B5B96A-C451-4F74-87C7-30F24A081FD0}" srcId="{6E7D9AD2-4AD1-4D73-8414-6D86AD4F2BD7}" destId="{8217A835-79DF-4035-888B-8252E805EDB7}" srcOrd="0" destOrd="0" parTransId="{29145B2D-C34C-483D-891F-70E1DB802981}" sibTransId="{C5853F64-B6BA-4AF3-B34E-15B3534E83E8}"/>
    <dgm:cxn modelId="{85A2594D-5236-4BD8-9855-5B1FFABC0263}" type="presOf" srcId="{6E7D9AD2-4AD1-4D73-8414-6D86AD4F2BD7}" destId="{6F47435B-60D1-4132-8132-01AC21D31F50}" srcOrd="0" destOrd="0" presId="urn:microsoft.com/office/officeart/2008/layout/LinedList"/>
    <dgm:cxn modelId="{5D2E7654-4FB7-42CE-A42C-5E797ED46F6D}" srcId="{CA860693-62D1-4235-B843-E08E3288433B}" destId="{948E4EB9-BCEA-4BA2-A72C-E2750170CCE9}" srcOrd="0" destOrd="0" parTransId="{681A8194-32A2-4797-953F-67CAB4036739}" sibTransId="{411D2BAD-EE01-4D18-B424-FD50B75F347B}"/>
    <dgm:cxn modelId="{99A3DE76-FADF-443F-A436-184BC9458CB7}" srcId="{E23B0C17-B6AD-4C42-8326-A56927E9ED8D}" destId="{13F1452B-286D-4825-95DC-952F4CE61C1A}" srcOrd="5" destOrd="0" parTransId="{1381D499-F9C2-4606-97B9-CE028B100925}" sibTransId="{8E9CB71B-CF40-4AC6-A773-AFEF143301A0}"/>
    <dgm:cxn modelId="{7BB4BA79-8E40-4DB2-8AFA-B17DA7C29F83}" srcId="{CA860693-62D1-4235-B843-E08E3288433B}" destId="{919673BD-8FAF-4A7A-A96D-973605BD3A95}" srcOrd="1" destOrd="0" parTransId="{5EB77C67-A761-4AF2-B453-4AD1AB6F65D9}" sibTransId="{559E6678-EAD8-47B7-AEF0-351D579B5B37}"/>
    <dgm:cxn modelId="{8AE01D7D-0A9A-4225-B4EB-F903D2798DB7}" type="presOf" srcId="{4FD88E50-E692-433E-BF9C-6EC315A50BF4}" destId="{6809F9D5-BE54-4C1B-8713-D7DDC2D23746}" srcOrd="0" destOrd="0" presId="urn:microsoft.com/office/officeart/2008/layout/LinedList"/>
    <dgm:cxn modelId="{AB5F337D-BBCE-4978-96FA-66065C356606}" srcId="{6E7D9AD2-4AD1-4D73-8414-6D86AD4F2BD7}" destId="{64A6EE5A-685F-4AEC-85A9-75AA57E7DF71}" srcOrd="1" destOrd="0" parTransId="{8DC03071-5E71-4ADF-A2F1-B2DDB0E2D3B7}" sibTransId="{16F06629-DBDA-4C13-9144-7DFE17CECDC1}"/>
    <dgm:cxn modelId="{9B2EEE7E-A13F-4DC1-B8BD-B42BB3852A54}" type="presOf" srcId="{948E4EB9-BCEA-4BA2-A72C-E2750170CCE9}" destId="{2CACC412-D4D8-4F5D-AAC9-C04C53E7FE62}" srcOrd="0" destOrd="0" presId="urn:microsoft.com/office/officeart/2008/layout/LinedList"/>
    <dgm:cxn modelId="{89568082-35CE-47CD-BBD1-E8ED548BC347}" srcId="{CA860693-62D1-4235-B843-E08E3288433B}" destId="{FA575914-12A4-4CBF-A037-DB78C61528BE}" srcOrd="2" destOrd="0" parTransId="{940A6B01-E146-4A56-967B-274EF9F5CF4D}" sibTransId="{2996C266-AE25-4594-833C-C6B4204A585A}"/>
    <dgm:cxn modelId="{460DBA82-8DF1-4E97-854D-77B820CFF4B9}" srcId="{E23B0C17-B6AD-4C42-8326-A56927E9ED8D}" destId="{CA860693-62D1-4235-B843-E08E3288433B}" srcOrd="0" destOrd="0" parTransId="{CA869E2D-9F75-40B8-905B-D47F3873C8B9}" sibTransId="{03CFCE6A-86C4-4D8C-A493-DD921D798299}"/>
    <dgm:cxn modelId="{B90AD08D-D3DE-4A05-9559-2095DF1C42BE}" srcId="{F305AA74-8C57-45EE-AA8D-6267DE451B1D}" destId="{51964235-D13B-45C9-950B-3245F73B7DAE}" srcOrd="0" destOrd="0" parTransId="{E4722CB9-87B8-4D24-874E-683E45387FD4}" sibTransId="{DD72277D-519E-4679-949F-E486FEE91124}"/>
    <dgm:cxn modelId="{71231290-F921-488D-A0F1-BECD90F7F1E4}" srcId="{E23B0C17-B6AD-4C42-8326-A56927E9ED8D}" destId="{F305AA74-8C57-45EE-AA8D-6267DE451B1D}" srcOrd="6" destOrd="0" parTransId="{E03976A0-28CD-483C-A507-C674EAC41C24}" sibTransId="{60B4428B-7085-4490-B4E7-3FCC9780B10C}"/>
    <dgm:cxn modelId="{B6942192-59BF-4648-9586-F91264132B9F}" srcId="{F305AA74-8C57-45EE-AA8D-6267DE451B1D}" destId="{A5EE9E7D-DEB9-4B7E-91C6-D7E20019339C}" srcOrd="1" destOrd="0" parTransId="{394AAEBD-55EE-4917-9D79-E09ACD38C97C}" sibTransId="{5F7912C4-2225-4779-8A1F-7CE405D01319}"/>
    <dgm:cxn modelId="{E3B38B93-0B87-499C-B924-84AF25C10375}" srcId="{13F1452B-286D-4825-95DC-952F4CE61C1A}" destId="{939049F0-0BE2-48D1-B4C4-6600903F6AA9}" srcOrd="0" destOrd="0" parTransId="{E0F6BBD9-FFB9-4087-A9FA-6807F0F41819}" sibTransId="{9B2FD4E9-0B6B-4FE7-9483-1B67A36B3AA3}"/>
    <dgm:cxn modelId="{44861997-1697-4694-B9EF-8168F062A8BD}" type="presOf" srcId="{433ED856-8520-4EB5-9188-9804FAF443B2}" destId="{2C9941D1-2AFC-46EF-8E89-AEBACC25C8D4}" srcOrd="0" destOrd="0" presId="urn:microsoft.com/office/officeart/2008/layout/LinedList"/>
    <dgm:cxn modelId="{5D1C6CA0-8BE2-4F25-B611-BF027E7B6B02}" type="presOf" srcId="{8132E61C-D465-49B8-9337-F69D80FDBF70}" destId="{BA348CC8-8B67-4308-998F-D63D6189DFD1}" srcOrd="0" destOrd="0" presId="urn:microsoft.com/office/officeart/2008/layout/LinedList"/>
    <dgm:cxn modelId="{14D598A3-0613-4303-8317-420450253E5C}" type="presOf" srcId="{FA575914-12A4-4CBF-A037-DB78C61528BE}" destId="{7236EFF4-468C-41D3-AEE0-4EA31C1F8DA4}" srcOrd="0" destOrd="0" presId="urn:microsoft.com/office/officeart/2008/layout/LinedList"/>
    <dgm:cxn modelId="{02C649AE-6523-4D5A-9839-3BC59398C65B}" srcId="{433ED856-8520-4EB5-9188-9804FAF443B2}" destId="{DF1DF0F8-9C33-49E9-9166-0245027D0F05}" srcOrd="2" destOrd="0" parTransId="{4BD1A311-9A2F-4B30-9F52-D67CADA63EDF}" sibTransId="{1AA6B21F-1F3A-4E57-833D-122CB4C7ED67}"/>
    <dgm:cxn modelId="{A694BAB5-018E-4DCC-A530-4E6E2E030B00}" type="presOf" srcId="{F8E5E2B8-EB53-45AE-87EF-08BBDD961636}" destId="{42591E24-112B-4016-94CD-86560EB47C54}" srcOrd="0" destOrd="0" presId="urn:microsoft.com/office/officeart/2008/layout/LinedList"/>
    <dgm:cxn modelId="{8B3D86B8-4B77-4364-A82E-925800EF4004}" type="presOf" srcId="{64A6EE5A-685F-4AEC-85A9-75AA57E7DF71}" destId="{CD42CA94-399D-480F-995B-A1501D9987CE}" srcOrd="0" destOrd="0" presId="urn:microsoft.com/office/officeart/2008/layout/LinedList"/>
    <dgm:cxn modelId="{12F878C1-819F-4A3D-A96B-85245B74F8E2}" type="presOf" srcId="{B891A2F5-DB30-4F04-B39C-99642276BDDC}" destId="{40DD5BAD-B1DB-452B-BCB1-0760B8601F5D}" srcOrd="0" destOrd="0" presId="urn:microsoft.com/office/officeart/2008/layout/LinedList"/>
    <dgm:cxn modelId="{4AD490C1-BE2A-4603-AE59-6C82C15A5F22}" type="presOf" srcId="{45268BB7-17E5-4502-87A1-96A4FC70D8E4}" destId="{2FAC45A1-D24B-47B3-B58A-6B552587A4C2}" srcOrd="0" destOrd="0" presId="urn:microsoft.com/office/officeart/2008/layout/LinedList"/>
    <dgm:cxn modelId="{C3D4B1D3-755C-4E7A-900F-E11BE45612B0}" type="presOf" srcId="{A5EE9E7D-DEB9-4B7E-91C6-D7E20019339C}" destId="{EF980863-40A0-49CB-B057-94454369DBE9}" srcOrd="0" destOrd="0" presId="urn:microsoft.com/office/officeart/2008/layout/LinedList"/>
    <dgm:cxn modelId="{4D0811DB-1193-4CC8-A2F8-8D33729E9991}" srcId="{E23B0C17-B6AD-4C42-8326-A56927E9ED8D}" destId="{8D97CD37-8F3E-4635-9995-B2E6BB54DEF4}" srcOrd="4" destOrd="0" parTransId="{BAB1122C-039A-4B48-948D-8C8B5DB7F729}" sibTransId="{53887D8B-0698-47E0-BC2C-883E3D52FFFB}"/>
    <dgm:cxn modelId="{E089FFDC-434D-4189-BF9D-FC87D30D7BE5}" type="presOf" srcId="{919673BD-8FAF-4A7A-A96D-973605BD3A95}" destId="{26E945CB-C973-47E5-98CE-49BD290276EC}" srcOrd="0" destOrd="0" presId="urn:microsoft.com/office/officeart/2008/layout/LinedList"/>
    <dgm:cxn modelId="{FA2803E1-AAA0-4164-A7CD-79E6DC3CA4D6}" srcId="{8D97CD37-8F3E-4635-9995-B2E6BB54DEF4}" destId="{4FD88E50-E692-433E-BF9C-6EC315A50BF4}" srcOrd="1" destOrd="0" parTransId="{2E7D1040-A8E9-4AC6-B23E-0470926D3E29}" sibTransId="{A9F5A86B-7F58-4646-84EC-17CDF988ED53}"/>
    <dgm:cxn modelId="{579C12E4-DC9A-478E-B842-91C606D9B0B9}" type="presOf" srcId="{DF1DF0F8-9C33-49E9-9166-0245027D0F05}" destId="{C2E4DA1A-C3FC-4DD3-83B1-71939C1955C0}" srcOrd="0" destOrd="0" presId="urn:microsoft.com/office/officeart/2008/layout/LinedList"/>
    <dgm:cxn modelId="{97D39DEC-7B6C-49D7-85FD-2B067C01C645}" type="presOf" srcId="{86A09DD9-7DD3-4E80-BCA7-51FFDFC5E417}" destId="{4EA3DC4A-09BA-433A-9589-B49D703C8A35}" srcOrd="0" destOrd="0" presId="urn:microsoft.com/office/officeart/2008/layout/LinedList"/>
    <dgm:cxn modelId="{87CDBAF2-6AEE-488F-8E4A-86C220BFAF92}" type="presOf" srcId="{F305AA74-8C57-45EE-AA8D-6267DE451B1D}" destId="{7B2C1260-28A5-4035-8BAE-8F2D0774A7C7}" srcOrd="0" destOrd="0" presId="urn:microsoft.com/office/officeart/2008/layout/LinedList"/>
    <dgm:cxn modelId="{EDBE1DF6-6284-4697-AB9C-7B634164FD8F}" type="presOf" srcId="{939049F0-0BE2-48D1-B4C4-6600903F6AA9}" destId="{D7D5D984-115D-461B-AD27-E9FD84522D0F}" srcOrd="0" destOrd="0" presId="urn:microsoft.com/office/officeart/2008/layout/LinedList"/>
    <dgm:cxn modelId="{7EC2EAFD-593E-4599-BF93-8B2914143111}" srcId="{B891A2F5-DB30-4F04-B39C-99642276BDDC}" destId="{86A09DD9-7DD3-4E80-BCA7-51FFDFC5E417}" srcOrd="1" destOrd="0" parTransId="{08960016-C8F4-4C7B-A78F-1125C782F986}" sibTransId="{48D7860F-DF93-4629-B09A-66CE6FE42C10}"/>
    <dgm:cxn modelId="{416A027C-5D6D-4909-8D09-97A618584362}" type="presParOf" srcId="{237B1329-9E11-440E-9BDD-82714E891A23}" destId="{87ECE2DC-7EEF-4925-B210-25A031752DAA}" srcOrd="0" destOrd="0" presId="urn:microsoft.com/office/officeart/2008/layout/LinedList"/>
    <dgm:cxn modelId="{515BA6D9-3EB4-442C-AD09-94FF5BE84387}" type="presParOf" srcId="{237B1329-9E11-440E-9BDD-82714E891A23}" destId="{FAD56F31-CACF-4A6D-B22B-5BD84FB80EEB}" srcOrd="1" destOrd="0" presId="urn:microsoft.com/office/officeart/2008/layout/LinedList"/>
    <dgm:cxn modelId="{17D03ED5-9B05-43BB-8ECC-E65E301FE3CB}" type="presParOf" srcId="{FAD56F31-CACF-4A6D-B22B-5BD84FB80EEB}" destId="{92C1CBCE-6163-4214-BBD1-F25619558BCB}" srcOrd="0" destOrd="0" presId="urn:microsoft.com/office/officeart/2008/layout/LinedList"/>
    <dgm:cxn modelId="{E5C6C11A-7AC4-4E46-9140-A3C4EBB8022B}" type="presParOf" srcId="{FAD56F31-CACF-4A6D-B22B-5BD84FB80EEB}" destId="{E7D6D735-48DC-4EE5-941B-1906E447689A}" srcOrd="1" destOrd="0" presId="urn:microsoft.com/office/officeart/2008/layout/LinedList"/>
    <dgm:cxn modelId="{700D302C-7884-4B82-877F-75C802E2EDF0}" type="presParOf" srcId="{E7D6D735-48DC-4EE5-941B-1906E447689A}" destId="{915B733F-90C6-4607-BC88-FD4CC43CE7CF}" srcOrd="0" destOrd="0" presId="urn:microsoft.com/office/officeart/2008/layout/LinedList"/>
    <dgm:cxn modelId="{08CF15B3-7C95-4A40-9DA7-41FB35EAA0B5}" type="presParOf" srcId="{E7D6D735-48DC-4EE5-941B-1906E447689A}" destId="{E38A23D6-4525-417F-9D74-EB437F065B12}" srcOrd="1" destOrd="0" presId="urn:microsoft.com/office/officeart/2008/layout/LinedList"/>
    <dgm:cxn modelId="{BA0B86FE-A6B6-448F-AD9F-7A2563F345FD}" type="presParOf" srcId="{E38A23D6-4525-417F-9D74-EB437F065B12}" destId="{EA71FACF-7BA7-4EBB-9CD7-D5F0B5D660D3}" srcOrd="0" destOrd="0" presId="urn:microsoft.com/office/officeart/2008/layout/LinedList"/>
    <dgm:cxn modelId="{8A27F9D1-B54F-4E21-A8A4-BE072BAAFD8B}" type="presParOf" srcId="{E38A23D6-4525-417F-9D74-EB437F065B12}" destId="{2CACC412-D4D8-4F5D-AAC9-C04C53E7FE62}" srcOrd="1" destOrd="0" presId="urn:microsoft.com/office/officeart/2008/layout/LinedList"/>
    <dgm:cxn modelId="{BE0C56A8-B2AB-4A25-8EC5-60EFA7947C82}" type="presParOf" srcId="{E38A23D6-4525-417F-9D74-EB437F065B12}" destId="{EC814262-7B87-4AF9-AC83-200EE29205A6}" srcOrd="2" destOrd="0" presId="urn:microsoft.com/office/officeart/2008/layout/LinedList"/>
    <dgm:cxn modelId="{6B046DB3-193A-4817-ACB5-270385127BCE}" type="presParOf" srcId="{E7D6D735-48DC-4EE5-941B-1906E447689A}" destId="{918E04C7-43D6-4E96-99B4-379C4E5A0C65}" srcOrd="2" destOrd="0" presId="urn:microsoft.com/office/officeart/2008/layout/LinedList"/>
    <dgm:cxn modelId="{63CA1F45-142A-4FD4-8FD6-7CE2EF07D6AD}" type="presParOf" srcId="{E7D6D735-48DC-4EE5-941B-1906E447689A}" destId="{7C51E030-5E34-45DE-9806-5F8FDDBD2DD8}" srcOrd="3" destOrd="0" presId="urn:microsoft.com/office/officeart/2008/layout/LinedList"/>
    <dgm:cxn modelId="{237E3A74-9BA1-40BC-99B7-01ED7ED1E51E}" type="presParOf" srcId="{E7D6D735-48DC-4EE5-941B-1906E447689A}" destId="{C7A0EA54-7FFC-40AE-86A4-21278D83A26C}" srcOrd="4" destOrd="0" presId="urn:microsoft.com/office/officeart/2008/layout/LinedList"/>
    <dgm:cxn modelId="{D681ADE0-4E5D-4205-95C2-CEBB3BD99DAA}" type="presParOf" srcId="{C7A0EA54-7FFC-40AE-86A4-21278D83A26C}" destId="{797B3F79-A513-4526-9148-286FBB4F9FFE}" srcOrd="0" destOrd="0" presId="urn:microsoft.com/office/officeart/2008/layout/LinedList"/>
    <dgm:cxn modelId="{E03E4C7F-29DC-4215-BADF-52EA6D3F153D}" type="presParOf" srcId="{C7A0EA54-7FFC-40AE-86A4-21278D83A26C}" destId="{26E945CB-C973-47E5-98CE-49BD290276EC}" srcOrd="1" destOrd="0" presId="urn:microsoft.com/office/officeart/2008/layout/LinedList"/>
    <dgm:cxn modelId="{B696FE95-D6CC-420D-964C-13BE1BB0B77D}" type="presParOf" srcId="{C7A0EA54-7FFC-40AE-86A4-21278D83A26C}" destId="{AEDCCDC2-CBD4-41BA-85D9-21C66362C84F}" srcOrd="2" destOrd="0" presId="urn:microsoft.com/office/officeart/2008/layout/LinedList"/>
    <dgm:cxn modelId="{E4A5A758-448D-4309-911D-4A1A069CABF0}" type="presParOf" srcId="{E7D6D735-48DC-4EE5-941B-1906E447689A}" destId="{0B73978C-E420-4A89-AD3D-7453D83A84F8}" srcOrd="5" destOrd="0" presId="urn:microsoft.com/office/officeart/2008/layout/LinedList"/>
    <dgm:cxn modelId="{E23582AB-DF8B-4702-87C5-F71529AFEB20}" type="presParOf" srcId="{E7D6D735-48DC-4EE5-941B-1906E447689A}" destId="{2F66F6D9-4C1E-405F-B6DD-A202759A02DE}" srcOrd="6" destOrd="0" presId="urn:microsoft.com/office/officeart/2008/layout/LinedList"/>
    <dgm:cxn modelId="{55699ED3-C27C-465D-BCB8-8E293C688DA3}" type="presParOf" srcId="{E7D6D735-48DC-4EE5-941B-1906E447689A}" destId="{AF1CAF54-0803-473C-9E72-C1E727F08974}" srcOrd="7" destOrd="0" presId="urn:microsoft.com/office/officeart/2008/layout/LinedList"/>
    <dgm:cxn modelId="{26A2226D-B293-4C25-AC33-C266CF5A022A}" type="presParOf" srcId="{AF1CAF54-0803-473C-9E72-C1E727F08974}" destId="{B04CEF93-8B7E-42B5-ADE5-F3E3DB0771FC}" srcOrd="0" destOrd="0" presId="urn:microsoft.com/office/officeart/2008/layout/LinedList"/>
    <dgm:cxn modelId="{8DD72205-48CE-4A16-92B8-522051C9A37F}" type="presParOf" srcId="{AF1CAF54-0803-473C-9E72-C1E727F08974}" destId="{7236EFF4-468C-41D3-AEE0-4EA31C1F8DA4}" srcOrd="1" destOrd="0" presId="urn:microsoft.com/office/officeart/2008/layout/LinedList"/>
    <dgm:cxn modelId="{FFABF87A-FCAD-4490-9673-7EDC41F56F8D}" type="presParOf" srcId="{AF1CAF54-0803-473C-9E72-C1E727F08974}" destId="{13EFC175-D6C1-48B4-8D60-AEC36BD43AD3}" srcOrd="2" destOrd="0" presId="urn:microsoft.com/office/officeart/2008/layout/LinedList"/>
    <dgm:cxn modelId="{33041ED7-ACA4-4853-9521-CC3B69B9559E}" type="presParOf" srcId="{E7D6D735-48DC-4EE5-941B-1906E447689A}" destId="{06724C12-DDD3-4410-8B9F-CA18CCF8E3FC}" srcOrd="8" destOrd="0" presId="urn:microsoft.com/office/officeart/2008/layout/LinedList"/>
    <dgm:cxn modelId="{FD793A23-D5A7-4771-8173-618E595E9BB1}" type="presParOf" srcId="{E7D6D735-48DC-4EE5-941B-1906E447689A}" destId="{0C873D59-549F-42E5-823E-868BD905584E}" srcOrd="9" destOrd="0" presId="urn:microsoft.com/office/officeart/2008/layout/LinedList"/>
    <dgm:cxn modelId="{1DE217C7-CFF3-4A26-8B1E-29626F8F99F4}" type="presParOf" srcId="{237B1329-9E11-440E-9BDD-82714E891A23}" destId="{11C423B5-A616-43AD-90A1-1850ACF53E5D}" srcOrd="2" destOrd="0" presId="urn:microsoft.com/office/officeart/2008/layout/LinedList"/>
    <dgm:cxn modelId="{72AA2561-DE6D-4576-8FE6-140A6D394A3C}" type="presParOf" srcId="{237B1329-9E11-440E-9BDD-82714E891A23}" destId="{A5E2ACB7-5AC6-4A79-AF15-DBD7487DD22E}" srcOrd="3" destOrd="0" presId="urn:microsoft.com/office/officeart/2008/layout/LinedList"/>
    <dgm:cxn modelId="{1318CA21-74FC-41B1-A899-F008983FE4B7}" type="presParOf" srcId="{A5E2ACB7-5AC6-4A79-AF15-DBD7487DD22E}" destId="{40DD5BAD-B1DB-452B-BCB1-0760B8601F5D}" srcOrd="0" destOrd="0" presId="urn:microsoft.com/office/officeart/2008/layout/LinedList"/>
    <dgm:cxn modelId="{CFC9231F-51E7-493D-9054-CBFF41A0C05F}" type="presParOf" srcId="{A5E2ACB7-5AC6-4A79-AF15-DBD7487DD22E}" destId="{3DAE2D98-8570-40BF-8AE4-E88817159FE4}" srcOrd="1" destOrd="0" presId="urn:microsoft.com/office/officeart/2008/layout/LinedList"/>
    <dgm:cxn modelId="{D9948A04-4306-4ABD-AC52-917C3DC142BF}" type="presParOf" srcId="{3DAE2D98-8570-40BF-8AE4-E88817159FE4}" destId="{487F4C19-25DB-4059-87E3-46511033BAA1}" srcOrd="0" destOrd="0" presId="urn:microsoft.com/office/officeart/2008/layout/LinedList"/>
    <dgm:cxn modelId="{0FC98489-1B36-4108-BCF5-C3D18F584F4F}" type="presParOf" srcId="{3DAE2D98-8570-40BF-8AE4-E88817159FE4}" destId="{2B606A6F-D8B2-4A79-93ED-E63D9560684D}" srcOrd="1" destOrd="0" presId="urn:microsoft.com/office/officeart/2008/layout/LinedList"/>
    <dgm:cxn modelId="{D3DD41AE-17F2-498C-8655-9332492A28A3}" type="presParOf" srcId="{2B606A6F-D8B2-4A79-93ED-E63D9560684D}" destId="{1CF55EA3-38DA-410A-9188-A76A97A1C595}" srcOrd="0" destOrd="0" presId="urn:microsoft.com/office/officeart/2008/layout/LinedList"/>
    <dgm:cxn modelId="{3D5AD08E-9FB4-489E-9259-751853AEBC49}" type="presParOf" srcId="{2B606A6F-D8B2-4A79-93ED-E63D9560684D}" destId="{C1266CD4-0350-429F-BCB4-852703A1807F}" srcOrd="1" destOrd="0" presId="urn:microsoft.com/office/officeart/2008/layout/LinedList"/>
    <dgm:cxn modelId="{19103574-D747-4BDA-9D03-C10636DD1D88}" type="presParOf" srcId="{2B606A6F-D8B2-4A79-93ED-E63D9560684D}" destId="{187D5C56-F885-4910-8F7B-5EB879913336}" srcOrd="2" destOrd="0" presId="urn:microsoft.com/office/officeart/2008/layout/LinedList"/>
    <dgm:cxn modelId="{3012D3B4-2E9F-4681-961F-29AD1CF61E05}" type="presParOf" srcId="{3DAE2D98-8570-40BF-8AE4-E88817159FE4}" destId="{FE811EC6-9994-4B85-9E97-B8AE9D2EA9DD}" srcOrd="2" destOrd="0" presId="urn:microsoft.com/office/officeart/2008/layout/LinedList"/>
    <dgm:cxn modelId="{E753609B-694A-419C-8004-D8A780180DB6}" type="presParOf" srcId="{3DAE2D98-8570-40BF-8AE4-E88817159FE4}" destId="{41E21CCA-6845-49B4-8852-F31BE3F8FB25}" srcOrd="3" destOrd="0" presId="urn:microsoft.com/office/officeart/2008/layout/LinedList"/>
    <dgm:cxn modelId="{1A9DA5F0-8F27-459D-B989-254CF50EDCF4}" type="presParOf" srcId="{3DAE2D98-8570-40BF-8AE4-E88817159FE4}" destId="{7EEE5C2D-EE4F-4481-9D3E-F0E0749C88BC}" srcOrd="4" destOrd="0" presId="urn:microsoft.com/office/officeart/2008/layout/LinedList"/>
    <dgm:cxn modelId="{194B5AD7-C5D8-4A7B-B829-E6066F08D302}" type="presParOf" srcId="{7EEE5C2D-EE4F-4481-9D3E-F0E0749C88BC}" destId="{95FA3188-13E4-4792-8B7B-CBFF69A9FB0F}" srcOrd="0" destOrd="0" presId="urn:microsoft.com/office/officeart/2008/layout/LinedList"/>
    <dgm:cxn modelId="{9CC35865-86D4-4A52-BE21-F244242E99C9}" type="presParOf" srcId="{7EEE5C2D-EE4F-4481-9D3E-F0E0749C88BC}" destId="{4EA3DC4A-09BA-433A-9589-B49D703C8A35}" srcOrd="1" destOrd="0" presId="urn:microsoft.com/office/officeart/2008/layout/LinedList"/>
    <dgm:cxn modelId="{E0724E38-B5AC-4C17-8F3F-36228F071E06}" type="presParOf" srcId="{7EEE5C2D-EE4F-4481-9D3E-F0E0749C88BC}" destId="{486E06B2-6D10-44C5-839E-C4E029F899CB}" srcOrd="2" destOrd="0" presId="urn:microsoft.com/office/officeart/2008/layout/LinedList"/>
    <dgm:cxn modelId="{42ACF9B5-10D0-4CCB-81B0-DC5D1DE4BC0F}" type="presParOf" srcId="{3DAE2D98-8570-40BF-8AE4-E88817159FE4}" destId="{341EBC35-C026-49D7-A104-0EACAC7F1325}" srcOrd="5" destOrd="0" presId="urn:microsoft.com/office/officeart/2008/layout/LinedList"/>
    <dgm:cxn modelId="{CD0DD6CE-D25C-4BCA-BFD7-A5E482DF1D33}" type="presParOf" srcId="{3DAE2D98-8570-40BF-8AE4-E88817159FE4}" destId="{4CA5AA8F-E35C-4C33-A9FD-7F856CB90E6B}" srcOrd="6" destOrd="0" presId="urn:microsoft.com/office/officeart/2008/layout/LinedList"/>
    <dgm:cxn modelId="{EC6B87E5-C4DB-428D-8245-AC26CD2DF55F}" type="presParOf" srcId="{3DAE2D98-8570-40BF-8AE4-E88817159FE4}" destId="{81B51494-ED24-4B76-8B9D-5D9E998A32B0}" srcOrd="7" destOrd="0" presId="urn:microsoft.com/office/officeart/2008/layout/LinedList"/>
    <dgm:cxn modelId="{8E65FC15-D1A9-4EBD-AD42-79C68E00587C}" type="presParOf" srcId="{81B51494-ED24-4B76-8B9D-5D9E998A32B0}" destId="{80A365C1-C46F-4726-BF46-A1265843FAF2}" srcOrd="0" destOrd="0" presId="urn:microsoft.com/office/officeart/2008/layout/LinedList"/>
    <dgm:cxn modelId="{4DD37A40-B919-45C0-ABC4-F87018F56EB6}" type="presParOf" srcId="{81B51494-ED24-4B76-8B9D-5D9E998A32B0}" destId="{BA348CC8-8B67-4308-998F-D63D6189DFD1}" srcOrd="1" destOrd="0" presId="urn:microsoft.com/office/officeart/2008/layout/LinedList"/>
    <dgm:cxn modelId="{A374E4DC-6A29-4007-B9A3-A2B0AFC463C6}" type="presParOf" srcId="{81B51494-ED24-4B76-8B9D-5D9E998A32B0}" destId="{817313FD-0877-4520-A983-671418F2230B}" srcOrd="2" destOrd="0" presId="urn:microsoft.com/office/officeart/2008/layout/LinedList"/>
    <dgm:cxn modelId="{7C98296C-4ADA-4AE8-BBF1-1C40EE5764A5}" type="presParOf" srcId="{3DAE2D98-8570-40BF-8AE4-E88817159FE4}" destId="{B7E5BEF1-3F25-4FAE-9EEC-E3707481C258}" srcOrd="8" destOrd="0" presId="urn:microsoft.com/office/officeart/2008/layout/LinedList"/>
    <dgm:cxn modelId="{DA2BD0DB-36BF-4CAB-A9CF-E052A5BA436F}" type="presParOf" srcId="{3DAE2D98-8570-40BF-8AE4-E88817159FE4}" destId="{1BEC6086-E9E6-4CDB-9E16-56E96F0FE13D}" srcOrd="9" destOrd="0" presId="urn:microsoft.com/office/officeart/2008/layout/LinedList"/>
    <dgm:cxn modelId="{D5498278-8CDF-4097-B5DA-783AC41E00BF}" type="presParOf" srcId="{237B1329-9E11-440E-9BDD-82714E891A23}" destId="{CA005EBB-C3AC-4095-85C7-40454FE56835}" srcOrd="4" destOrd="0" presId="urn:microsoft.com/office/officeart/2008/layout/LinedList"/>
    <dgm:cxn modelId="{04B3AB88-3611-4961-BBF1-DE177541D7FC}" type="presParOf" srcId="{237B1329-9E11-440E-9BDD-82714E891A23}" destId="{49AFC3F5-BDF5-4750-B32E-6CBDBCFB8B6B}" srcOrd="5" destOrd="0" presId="urn:microsoft.com/office/officeart/2008/layout/LinedList"/>
    <dgm:cxn modelId="{A667D67D-F384-47D9-8E2C-DFBCCEDAD144}" type="presParOf" srcId="{49AFC3F5-BDF5-4750-B32E-6CBDBCFB8B6B}" destId="{6F47435B-60D1-4132-8132-01AC21D31F50}" srcOrd="0" destOrd="0" presId="urn:microsoft.com/office/officeart/2008/layout/LinedList"/>
    <dgm:cxn modelId="{8E1F3B87-4556-4E43-BB21-2DF5F0138E7F}" type="presParOf" srcId="{49AFC3F5-BDF5-4750-B32E-6CBDBCFB8B6B}" destId="{AFF35971-2A57-450C-BF79-9A17197282AF}" srcOrd="1" destOrd="0" presId="urn:microsoft.com/office/officeart/2008/layout/LinedList"/>
    <dgm:cxn modelId="{8FF2584B-15B7-4427-8BA0-26FC5A571926}" type="presParOf" srcId="{AFF35971-2A57-450C-BF79-9A17197282AF}" destId="{09CAE3A8-E6E9-42A9-B6D1-C12D8DDA01B8}" srcOrd="0" destOrd="0" presId="urn:microsoft.com/office/officeart/2008/layout/LinedList"/>
    <dgm:cxn modelId="{71E3A984-0414-4C40-9AC0-CCB329D36FB4}" type="presParOf" srcId="{AFF35971-2A57-450C-BF79-9A17197282AF}" destId="{17A38DC8-B07A-425C-AABB-E2E1C05EEE96}" srcOrd="1" destOrd="0" presId="urn:microsoft.com/office/officeart/2008/layout/LinedList"/>
    <dgm:cxn modelId="{72E28880-3661-474F-A192-58E48BEB4175}" type="presParOf" srcId="{17A38DC8-B07A-425C-AABB-E2E1C05EEE96}" destId="{45B0A436-0356-4256-A905-117DFC993A22}" srcOrd="0" destOrd="0" presId="urn:microsoft.com/office/officeart/2008/layout/LinedList"/>
    <dgm:cxn modelId="{867F2E6D-296E-452A-B03C-1068CD364FB3}" type="presParOf" srcId="{17A38DC8-B07A-425C-AABB-E2E1C05EEE96}" destId="{887390DF-B5D8-4C3E-92AF-DF219C18D594}" srcOrd="1" destOrd="0" presId="urn:microsoft.com/office/officeart/2008/layout/LinedList"/>
    <dgm:cxn modelId="{FADBE351-45C0-4FAC-AFBE-0A80F4BBDD80}" type="presParOf" srcId="{17A38DC8-B07A-425C-AABB-E2E1C05EEE96}" destId="{2E9D71AB-7EA5-48DA-AFF5-EEFD792EB081}" srcOrd="2" destOrd="0" presId="urn:microsoft.com/office/officeart/2008/layout/LinedList"/>
    <dgm:cxn modelId="{810078B6-2DE9-4F64-B607-4948C180A77E}" type="presParOf" srcId="{AFF35971-2A57-450C-BF79-9A17197282AF}" destId="{6A07EBDD-17A3-4A8B-8F78-1E0D3939B3CA}" srcOrd="2" destOrd="0" presId="urn:microsoft.com/office/officeart/2008/layout/LinedList"/>
    <dgm:cxn modelId="{E0BE791C-FF12-4B42-9369-501A01D9864C}" type="presParOf" srcId="{AFF35971-2A57-450C-BF79-9A17197282AF}" destId="{7273C971-6283-4762-8183-7ABEEA2BD11D}" srcOrd="3" destOrd="0" presId="urn:microsoft.com/office/officeart/2008/layout/LinedList"/>
    <dgm:cxn modelId="{08B2F934-B3BE-4D40-AB43-EF2BB9EF4299}" type="presParOf" srcId="{AFF35971-2A57-450C-BF79-9A17197282AF}" destId="{542278AC-9B11-4282-A96B-5CA13FF3DA46}" srcOrd="4" destOrd="0" presId="urn:microsoft.com/office/officeart/2008/layout/LinedList"/>
    <dgm:cxn modelId="{8B29ADBD-F486-46B2-A683-E0C7E44A7265}" type="presParOf" srcId="{542278AC-9B11-4282-A96B-5CA13FF3DA46}" destId="{ED528B6B-1EC1-43CC-A1C9-7D3AD64AF5DB}" srcOrd="0" destOrd="0" presId="urn:microsoft.com/office/officeart/2008/layout/LinedList"/>
    <dgm:cxn modelId="{99AF53ED-3A1D-4D0C-8FCC-34886631C654}" type="presParOf" srcId="{542278AC-9B11-4282-A96B-5CA13FF3DA46}" destId="{CD42CA94-399D-480F-995B-A1501D9987CE}" srcOrd="1" destOrd="0" presId="urn:microsoft.com/office/officeart/2008/layout/LinedList"/>
    <dgm:cxn modelId="{647342CF-D4DF-493C-8222-7D8EDE03AF26}" type="presParOf" srcId="{542278AC-9B11-4282-A96B-5CA13FF3DA46}" destId="{322BDC8D-C566-44D6-80D4-56B2BC516565}" srcOrd="2" destOrd="0" presId="urn:microsoft.com/office/officeart/2008/layout/LinedList"/>
    <dgm:cxn modelId="{CCD28475-B667-4393-B040-E0DC5470130D}" type="presParOf" srcId="{AFF35971-2A57-450C-BF79-9A17197282AF}" destId="{941898F5-08A9-44A2-AFF8-8B9602F1B093}" srcOrd="5" destOrd="0" presId="urn:microsoft.com/office/officeart/2008/layout/LinedList"/>
    <dgm:cxn modelId="{6188C92D-D242-47F2-8AAA-8DEC33EB8751}" type="presParOf" srcId="{AFF35971-2A57-450C-BF79-9A17197282AF}" destId="{EC0984FA-878C-4A25-AAFB-F353BC319893}" srcOrd="6" destOrd="0" presId="urn:microsoft.com/office/officeart/2008/layout/LinedList"/>
    <dgm:cxn modelId="{7865EDB5-3796-4A30-8D03-8681AE83F265}" type="presParOf" srcId="{AFF35971-2A57-450C-BF79-9A17197282AF}" destId="{20B95C88-7627-4BC4-9143-E41365FFA510}" srcOrd="7" destOrd="0" presId="urn:microsoft.com/office/officeart/2008/layout/LinedList"/>
    <dgm:cxn modelId="{5861EE6B-864F-4EE4-87E9-0BFEAECD8849}" type="presParOf" srcId="{20B95C88-7627-4BC4-9143-E41365FFA510}" destId="{DF7230FB-1273-4797-8528-67CF3C3A422C}" srcOrd="0" destOrd="0" presId="urn:microsoft.com/office/officeart/2008/layout/LinedList"/>
    <dgm:cxn modelId="{6A56E407-1B1E-42C1-9C11-7148A7E7319D}" type="presParOf" srcId="{20B95C88-7627-4BC4-9143-E41365FFA510}" destId="{B30A86E6-8819-4E39-A627-BF00011616D6}" srcOrd="1" destOrd="0" presId="urn:microsoft.com/office/officeart/2008/layout/LinedList"/>
    <dgm:cxn modelId="{18551E9E-C81E-43D2-A84F-0DE7D2EA7419}" type="presParOf" srcId="{20B95C88-7627-4BC4-9143-E41365FFA510}" destId="{2362BF1E-B964-45D7-8EE4-0B390D648753}" srcOrd="2" destOrd="0" presId="urn:microsoft.com/office/officeart/2008/layout/LinedList"/>
    <dgm:cxn modelId="{5DA41726-1B50-4A52-B413-3E612E98100A}" type="presParOf" srcId="{AFF35971-2A57-450C-BF79-9A17197282AF}" destId="{253BC3BC-1C35-4459-B5F8-D9E955AE127B}" srcOrd="8" destOrd="0" presId="urn:microsoft.com/office/officeart/2008/layout/LinedList"/>
    <dgm:cxn modelId="{10981ADF-462C-4659-99B6-88D77184CCFE}" type="presParOf" srcId="{AFF35971-2A57-450C-BF79-9A17197282AF}" destId="{4E21968E-52B7-4DB9-8357-5B517665A02A}" srcOrd="9" destOrd="0" presId="urn:microsoft.com/office/officeart/2008/layout/LinedList"/>
    <dgm:cxn modelId="{4E7A5AFC-E87B-40FD-AC8F-1E6A2EC7162A}" type="presParOf" srcId="{237B1329-9E11-440E-9BDD-82714E891A23}" destId="{99BDE9C4-6C41-4E11-8AB2-321BA2EC8E96}" srcOrd="6" destOrd="0" presId="urn:microsoft.com/office/officeart/2008/layout/LinedList"/>
    <dgm:cxn modelId="{D473A788-485F-4512-9F7B-7D4C32B2F484}" type="presParOf" srcId="{237B1329-9E11-440E-9BDD-82714E891A23}" destId="{7DE9524A-D4C6-4480-8D00-7C7C376C1520}" srcOrd="7" destOrd="0" presId="urn:microsoft.com/office/officeart/2008/layout/LinedList"/>
    <dgm:cxn modelId="{8EC05D6A-861B-4D42-BCBE-50C675D37BD3}" type="presParOf" srcId="{7DE9524A-D4C6-4480-8D00-7C7C376C1520}" destId="{2C9941D1-2AFC-46EF-8E89-AEBACC25C8D4}" srcOrd="0" destOrd="0" presId="urn:microsoft.com/office/officeart/2008/layout/LinedList"/>
    <dgm:cxn modelId="{9B59AC74-13CC-4CE7-9B55-6DAC5C42B260}" type="presParOf" srcId="{7DE9524A-D4C6-4480-8D00-7C7C376C1520}" destId="{1273230C-8192-442F-9B29-84B48F73819A}" srcOrd="1" destOrd="0" presId="urn:microsoft.com/office/officeart/2008/layout/LinedList"/>
    <dgm:cxn modelId="{599A6447-2440-4BEA-BE02-382D18C0377A}" type="presParOf" srcId="{1273230C-8192-442F-9B29-84B48F73819A}" destId="{4D3993FD-FEA2-4BA6-93C9-1ECC6C1B47D1}" srcOrd="0" destOrd="0" presId="urn:microsoft.com/office/officeart/2008/layout/LinedList"/>
    <dgm:cxn modelId="{3DB96B1F-38A7-46B6-A1A6-D9C218AA06CF}" type="presParOf" srcId="{1273230C-8192-442F-9B29-84B48F73819A}" destId="{966E7547-8FA8-47F0-85D8-F6E420152CE0}" srcOrd="1" destOrd="0" presId="urn:microsoft.com/office/officeart/2008/layout/LinedList"/>
    <dgm:cxn modelId="{D328326A-DF86-4FC8-AC73-677599A01988}" type="presParOf" srcId="{966E7547-8FA8-47F0-85D8-F6E420152CE0}" destId="{CB230B5B-C430-4A1E-B5E1-7F41E738EC8B}" srcOrd="0" destOrd="0" presId="urn:microsoft.com/office/officeart/2008/layout/LinedList"/>
    <dgm:cxn modelId="{952909A4-1940-4EE0-BD78-B8721E9466E3}" type="presParOf" srcId="{966E7547-8FA8-47F0-85D8-F6E420152CE0}" destId="{D60E7013-0F95-4FB6-AA58-771D468F36FC}" srcOrd="1" destOrd="0" presId="urn:microsoft.com/office/officeart/2008/layout/LinedList"/>
    <dgm:cxn modelId="{2A7D7B9A-6FC0-43A0-8377-76D3206276D3}" type="presParOf" srcId="{966E7547-8FA8-47F0-85D8-F6E420152CE0}" destId="{F7745246-F6DD-4515-B1C8-6A37C3034AF3}" srcOrd="2" destOrd="0" presId="urn:microsoft.com/office/officeart/2008/layout/LinedList"/>
    <dgm:cxn modelId="{55EA7FA7-1CFD-4F9D-8046-B8CD45211EEE}" type="presParOf" srcId="{1273230C-8192-442F-9B29-84B48F73819A}" destId="{176DB83E-55E2-443A-9272-96057D1FC2D3}" srcOrd="2" destOrd="0" presId="urn:microsoft.com/office/officeart/2008/layout/LinedList"/>
    <dgm:cxn modelId="{386D98B2-A76D-42A4-A2DA-461C1CFE4D70}" type="presParOf" srcId="{1273230C-8192-442F-9B29-84B48F73819A}" destId="{18D4FE66-8581-4D76-8FB2-2FACF7AF285E}" srcOrd="3" destOrd="0" presId="urn:microsoft.com/office/officeart/2008/layout/LinedList"/>
    <dgm:cxn modelId="{3CAD0864-2447-4E07-8181-F845502318D0}" type="presParOf" srcId="{1273230C-8192-442F-9B29-84B48F73819A}" destId="{6179D9AB-C621-4CA9-AD8E-0EC5C6D220CD}" srcOrd="4" destOrd="0" presId="urn:microsoft.com/office/officeart/2008/layout/LinedList"/>
    <dgm:cxn modelId="{C08C9A54-45F2-4D89-980C-47EE76E038DF}" type="presParOf" srcId="{6179D9AB-C621-4CA9-AD8E-0EC5C6D220CD}" destId="{0C316E98-2DEA-42F4-B56D-C3ADBE7D3EF0}" srcOrd="0" destOrd="0" presId="urn:microsoft.com/office/officeart/2008/layout/LinedList"/>
    <dgm:cxn modelId="{C15AFF7B-921D-41D4-BD68-E610FE18265E}" type="presParOf" srcId="{6179D9AB-C621-4CA9-AD8E-0EC5C6D220CD}" destId="{8326A921-1068-4FF5-8796-4617761E0809}" srcOrd="1" destOrd="0" presId="urn:microsoft.com/office/officeart/2008/layout/LinedList"/>
    <dgm:cxn modelId="{E8919F6F-AF72-44CD-9E1A-E806E5D84D9D}" type="presParOf" srcId="{6179D9AB-C621-4CA9-AD8E-0EC5C6D220CD}" destId="{84B808B5-479A-423B-8E45-22AC7B4F2171}" srcOrd="2" destOrd="0" presId="urn:microsoft.com/office/officeart/2008/layout/LinedList"/>
    <dgm:cxn modelId="{CCD641E9-2106-4731-A6B9-134CFAA77709}" type="presParOf" srcId="{1273230C-8192-442F-9B29-84B48F73819A}" destId="{E6E1A7BC-35BB-4BF9-AFD3-5DAD384EEF42}" srcOrd="5" destOrd="0" presId="urn:microsoft.com/office/officeart/2008/layout/LinedList"/>
    <dgm:cxn modelId="{E6084782-A333-477F-877E-DC7BCE12D5C7}" type="presParOf" srcId="{1273230C-8192-442F-9B29-84B48F73819A}" destId="{FD0FF325-1E8A-4D41-A949-4C5A917D529C}" srcOrd="6" destOrd="0" presId="urn:microsoft.com/office/officeart/2008/layout/LinedList"/>
    <dgm:cxn modelId="{26FA90C8-FD0A-465D-8C73-94ACFB8EBB95}" type="presParOf" srcId="{1273230C-8192-442F-9B29-84B48F73819A}" destId="{289A397A-52D6-46EC-A955-C9ACF708E36F}" srcOrd="7" destOrd="0" presId="urn:microsoft.com/office/officeart/2008/layout/LinedList"/>
    <dgm:cxn modelId="{40A05D2C-5D22-4547-8E55-E6F0A32CCB11}" type="presParOf" srcId="{289A397A-52D6-46EC-A955-C9ACF708E36F}" destId="{CC170613-8D02-4CEF-A44C-604F9A7C3F1B}" srcOrd="0" destOrd="0" presId="urn:microsoft.com/office/officeart/2008/layout/LinedList"/>
    <dgm:cxn modelId="{6822BE7D-C490-49C7-907D-364BE94A9128}" type="presParOf" srcId="{289A397A-52D6-46EC-A955-C9ACF708E36F}" destId="{C2E4DA1A-C3FC-4DD3-83B1-71939C1955C0}" srcOrd="1" destOrd="0" presId="urn:microsoft.com/office/officeart/2008/layout/LinedList"/>
    <dgm:cxn modelId="{1220058E-40E9-412C-9324-B4465818C729}" type="presParOf" srcId="{289A397A-52D6-46EC-A955-C9ACF708E36F}" destId="{20C97C2C-2159-455B-B913-48A6647C7DDC}" srcOrd="2" destOrd="0" presId="urn:microsoft.com/office/officeart/2008/layout/LinedList"/>
    <dgm:cxn modelId="{72E6E083-EADB-4B57-AE4D-40DEFBE56870}" type="presParOf" srcId="{1273230C-8192-442F-9B29-84B48F73819A}" destId="{C7281350-FE8F-4A86-97B2-E4182DFA73B9}" srcOrd="8" destOrd="0" presId="urn:microsoft.com/office/officeart/2008/layout/LinedList"/>
    <dgm:cxn modelId="{6E31E259-1765-4A77-8B5A-C3A74C03E353}" type="presParOf" srcId="{1273230C-8192-442F-9B29-84B48F73819A}" destId="{B7438FC7-05BC-46D6-8762-3BE523D09201}" srcOrd="9" destOrd="0" presId="urn:microsoft.com/office/officeart/2008/layout/LinedList"/>
    <dgm:cxn modelId="{DE8DF271-AB1E-4A78-BD46-35782872A705}" type="presParOf" srcId="{237B1329-9E11-440E-9BDD-82714E891A23}" destId="{20BA13DE-0514-4BAD-A976-79EDB22CBE26}" srcOrd="8" destOrd="0" presId="urn:microsoft.com/office/officeart/2008/layout/LinedList"/>
    <dgm:cxn modelId="{737665BB-F325-4617-82A0-035235F69D17}" type="presParOf" srcId="{237B1329-9E11-440E-9BDD-82714E891A23}" destId="{CA6C7C47-03AE-44CD-839E-2D1AC0249B90}" srcOrd="9" destOrd="0" presId="urn:microsoft.com/office/officeart/2008/layout/LinedList"/>
    <dgm:cxn modelId="{EAE3DCC9-1809-4608-8DB9-0F4FF3875E8D}" type="presParOf" srcId="{CA6C7C47-03AE-44CD-839E-2D1AC0249B90}" destId="{3B7C4A75-08FD-4740-A71A-E296249EC76B}" srcOrd="0" destOrd="0" presId="urn:microsoft.com/office/officeart/2008/layout/LinedList"/>
    <dgm:cxn modelId="{3CAEC171-9BCB-4379-B1B1-1E4E5F4BB147}" type="presParOf" srcId="{CA6C7C47-03AE-44CD-839E-2D1AC0249B90}" destId="{B789CF21-F3AB-438D-88DD-53BDE2BA91A0}" srcOrd="1" destOrd="0" presId="urn:microsoft.com/office/officeart/2008/layout/LinedList"/>
    <dgm:cxn modelId="{D46C8F75-4172-4FB9-95AA-9FEA17DDEBAA}" type="presParOf" srcId="{B789CF21-F3AB-438D-88DD-53BDE2BA91A0}" destId="{CECF59A7-9E03-4084-A911-F2202DDBEC07}" srcOrd="0" destOrd="0" presId="urn:microsoft.com/office/officeart/2008/layout/LinedList"/>
    <dgm:cxn modelId="{D6EC6458-66E2-413B-BC73-2C96B8833767}" type="presParOf" srcId="{B789CF21-F3AB-438D-88DD-53BDE2BA91A0}" destId="{69516443-B645-4F15-96E5-D4E8962A0ED0}" srcOrd="1" destOrd="0" presId="urn:microsoft.com/office/officeart/2008/layout/LinedList"/>
    <dgm:cxn modelId="{52DCD550-4BEC-4B6F-BB0F-A3C153BEAAE6}" type="presParOf" srcId="{69516443-B645-4F15-96E5-D4E8962A0ED0}" destId="{D5B45682-A727-4A38-9862-013C08F59656}" srcOrd="0" destOrd="0" presId="urn:microsoft.com/office/officeart/2008/layout/LinedList"/>
    <dgm:cxn modelId="{69E0E2E8-819C-4B0A-B13D-A8A2A73B8EA4}" type="presParOf" srcId="{69516443-B645-4F15-96E5-D4E8962A0ED0}" destId="{42591E24-112B-4016-94CD-86560EB47C54}" srcOrd="1" destOrd="0" presId="urn:microsoft.com/office/officeart/2008/layout/LinedList"/>
    <dgm:cxn modelId="{B15601FA-DF10-4EBA-8BBD-423545BB6CE6}" type="presParOf" srcId="{69516443-B645-4F15-96E5-D4E8962A0ED0}" destId="{35C1A100-C619-44D3-87EF-047CC3074D04}" srcOrd="2" destOrd="0" presId="urn:microsoft.com/office/officeart/2008/layout/LinedList"/>
    <dgm:cxn modelId="{E4FDDB05-03F2-4B53-A8C6-41F4F6033689}" type="presParOf" srcId="{B789CF21-F3AB-438D-88DD-53BDE2BA91A0}" destId="{688BF8B3-B65F-490C-810F-1AC625D93845}" srcOrd="2" destOrd="0" presId="urn:microsoft.com/office/officeart/2008/layout/LinedList"/>
    <dgm:cxn modelId="{DF18A92F-96EC-4FF8-8822-83F13DD24908}" type="presParOf" srcId="{B789CF21-F3AB-438D-88DD-53BDE2BA91A0}" destId="{3EF6ADB3-0FCA-4D44-8B5C-79CB392CF69F}" srcOrd="3" destOrd="0" presId="urn:microsoft.com/office/officeart/2008/layout/LinedList"/>
    <dgm:cxn modelId="{3AA21963-718A-42D5-AD61-55899408EC75}" type="presParOf" srcId="{B789CF21-F3AB-438D-88DD-53BDE2BA91A0}" destId="{4345CE93-7640-4520-9C83-E6AE5A0ED5C3}" srcOrd="4" destOrd="0" presId="urn:microsoft.com/office/officeart/2008/layout/LinedList"/>
    <dgm:cxn modelId="{75477BB4-88D6-4413-BC9A-459E4C346BA2}" type="presParOf" srcId="{4345CE93-7640-4520-9C83-E6AE5A0ED5C3}" destId="{71CED6EA-8129-4AF6-8AC1-FAFFEA32D5DD}" srcOrd="0" destOrd="0" presId="urn:microsoft.com/office/officeart/2008/layout/LinedList"/>
    <dgm:cxn modelId="{99852727-7976-42CD-A1C5-06B10DF0B62F}" type="presParOf" srcId="{4345CE93-7640-4520-9C83-E6AE5A0ED5C3}" destId="{6809F9D5-BE54-4C1B-8713-D7DDC2D23746}" srcOrd="1" destOrd="0" presId="urn:microsoft.com/office/officeart/2008/layout/LinedList"/>
    <dgm:cxn modelId="{A7A01ABA-A9BC-4546-B9AE-68E96CDE8DD8}" type="presParOf" srcId="{4345CE93-7640-4520-9C83-E6AE5A0ED5C3}" destId="{A6964DED-85D8-4E9E-B3BC-8CA9682049C0}" srcOrd="2" destOrd="0" presId="urn:microsoft.com/office/officeart/2008/layout/LinedList"/>
    <dgm:cxn modelId="{766A61B8-4FAC-477F-B41A-6B9A9A742997}" type="presParOf" srcId="{B789CF21-F3AB-438D-88DD-53BDE2BA91A0}" destId="{A5E2CAA9-17B5-4007-A3F3-5ADF8D115FBB}" srcOrd="5" destOrd="0" presId="urn:microsoft.com/office/officeart/2008/layout/LinedList"/>
    <dgm:cxn modelId="{FC3BEF48-5F4E-454F-A23F-072F41274660}" type="presParOf" srcId="{B789CF21-F3AB-438D-88DD-53BDE2BA91A0}" destId="{88FDE2F8-D112-4DB4-BD2C-6AEF9BAE71C0}" srcOrd="6" destOrd="0" presId="urn:microsoft.com/office/officeart/2008/layout/LinedList"/>
    <dgm:cxn modelId="{95B9E205-AB46-4E70-B2A8-D6CD84096B9E}" type="presParOf" srcId="{237B1329-9E11-440E-9BDD-82714E891A23}" destId="{BB8C788E-B633-4485-BF8A-5078EB5A120B}" srcOrd="10" destOrd="0" presId="urn:microsoft.com/office/officeart/2008/layout/LinedList"/>
    <dgm:cxn modelId="{49FF30A3-5EA8-4CE2-9F22-19E8905E032C}" type="presParOf" srcId="{237B1329-9E11-440E-9BDD-82714E891A23}" destId="{AB481DA1-2290-473B-9AA0-98D32ABE7BDD}" srcOrd="11" destOrd="0" presId="urn:microsoft.com/office/officeart/2008/layout/LinedList"/>
    <dgm:cxn modelId="{A414E5CC-17D8-4139-B6B1-1DFEB36EB9A7}" type="presParOf" srcId="{AB481DA1-2290-473B-9AA0-98D32ABE7BDD}" destId="{E8A6DDA1-B473-41CD-8DE0-792BDBE80A6F}" srcOrd="0" destOrd="0" presId="urn:microsoft.com/office/officeart/2008/layout/LinedList"/>
    <dgm:cxn modelId="{B7EF0994-DAE7-49AF-98FA-CCCCB9F4F849}" type="presParOf" srcId="{AB481DA1-2290-473B-9AA0-98D32ABE7BDD}" destId="{299CCD6D-468C-4CBB-AB97-8259F070289B}" srcOrd="1" destOrd="0" presId="urn:microsoft.com/office/officeart/2008/layout/LinedList"/>
    <dgm:cxn modelId="{8FE7A9E4-ABD8-4987-9E84-5214F6509B78}" type="presParOf" srcId="{299CCD6D-468C-4CBB-AB97-8259F070289B}" destId="{9081088A-58C9-4FBE-A7BF-CE6349AF8913}" srcOrd="0" destOrd="0" presId="urn:microsoft.com/office/officeart/2008/layout/LinedList"/>
    <dgm:cxn modelId="{EE64ADAD-B4D3-4145-ACAE-DC4C2187E745}" type="presParOf" srcId="{299CCD6D-468C-4CBB-AB97-8259F070289B}" destId="{8DB730C0-ACA1-4046-A7B7-210F25F2B455}" srcOrd="1" destOrd="0" presId="urn:microsoft.com/office/officeart/2008/layout/LinedList"/>
    <dgm:cxn modelId="{B1D622AC-C0DF-422F-96B5-AF26736388F0}" type="presParOf" srcId="{8DB730C0-ACA1-4046-A7B7-210F25F2B455}" destId="{F531DC70-69B1-46BE-BD13-E80CB02A9CB8}" srcOrd="0" destOrd="0" presId="urn:microsoft.com/office/officeart/2008/layout/LinedList"/>
    <dgm:cxn modelId="{D0D494AA-9FFB-485F-B6A6-15641C1C4089}" type="presParOf" srcId="{8DB730C0-ACA1-4046-A7B7-210F25F2B455}" destId="{D7D5D984-115D-461B-AD27-E9FD84522D0F}" srcOrd="1" destOrd="0" presId="urn:microsoft.com/office/officeart/2008/layout/LinedList"/>
    <dgm:cxn modelId="{7FA33054-F411-4821-A03D-B3514936BA02}" type="presParOf" srcId="{8DB730C0-ACA1-4046-A7B7-210F25F2B455}" destId="{6B92488C-F074-43C0-8269-DBBBE60B4F77}" srcOrd="2" destOrd="0" presId="urn:microsoft.com/office/officeart/2008/layout/LinedList"/>
    <dgm:cxn modelId="{A2F5653C-F724-49F3-9E54-8D3B880784E3}" type="presParOf" srcId="{299CCD6D-468C-4CBB-AB97-8259F070289B}" destId="{2C32FCC9-C1AA-4288-9F88-273636821A9C}" srcOrd="2" destOrd="0" presId="urn:microsoft.com/office/officeart/2008/layout/LinedList"/>
    <dgm:cxn modelId="{0210D714-B49F-4D1A-B388-C73D3C76C2BB}" type="presParOf" srcId="{299CCD6D-468C-4CBB-AB97-8259F070289B}" destId="{B84E2409-2027-4B5D-A2C3-AC3B640E5457}" srcOrd="3" destOrd="0" presId="urn:microsoft.com/office/officeart/2008/layout/LinedList"/>
    <dgm:cxn modelId="{D5A1B265-D046-4021-A70D-D3531A488A64}" type="presParOf" srcId="{299CCD6D-468C-4CBB-AB97-8259F070289B}" destId="{AD84D0B8-FCB7-4807-BBB3-9118F72CB03D}" srcOrd="4" destOrd="0" presId="urn:microsoft.com/office/officeart/2008/layout/LinedList"/>
    <dgm:cxn modelId="{E50783E5-FA52-49A5-A37D-5F683CA0E908}" type="presParOf" srcId="{AD84D0B8-FCB7-4807-BBB3-9118F72CB03D}" destId="{F42C79EC-8377-414E-A049-DA7F50EDDFB2}" srcOrd="0" destOrd="0" presId="urn:microsoft.com/office/officeart/2008/layout/LinedList"/>
    <dgm:cxn modelId="{E1ACB4AD-625C-4D11-BDD7-2BF308BF4CD0}" type="presParOf" srcId="{AD84D0B8-FCB7-4807-BBB3-9118F72CB03D}" destId="{2FAC45A1-D24B-47B3-B58A-6B552587A4C2}" srcOrd="1" destOrd="0" presId="urn:microsoft.com/office/officeart/2008/layout/LinedList"/>
    <dgm:cxn modelId="{284DFF4F-E70E-4C01-A06C-F41DDE662EB5}" type="presParOf" srcId="{AD84D0B8-FCB7-4807-BBB3-9118F72CB03D}" destId="{93FDF924-99CE-4387-9BCB-1A2266A581EF}" srcOrd="2" destOrd="0" presId="urn:microsoft.com/office/officeart/2008/layout/LinedList"/>
    <dgm:cxn modelId="{18911122-1A64-4F3F-8063-FE25ACDAFF17}" type="presParOf" srcId="{299CCD6D-468C-4CBB-AB97-8259F070289B}" destId="{B6AC4265-8911-490D-9350-258A3CB3F3AE}" srcOrd="5" destOrd="0" presId="urn:microsoft.com/office/officeart/2008/layout/LinedList"/>
    <dgm:cxn modelId="{8CADC45C-380B-4672-9968-030CDD955A8C}" type="presParOf" srcId="{299CCD6D-468C-4CBB-AB97-8259F070289B}" destId="{AAA412C6-3578-4684-AE33-FDBAB04E21A8}" srcOrd="6" destOrd="0" presId="urn:microsoft.com/office/officeart/2008/layout/LinedList"/>
    <dgm:cxn modelId="{ABAAFC09-48AA-479B-9A82-501F9C29C536}" type="presParOf" srcId="{237B1329-9E11-440E-9BDD-82714E891A23}" destId="{5B91E7CA-4DB0-4B59-B1D9-6DF2DF1B150B}" srcOrd="12" destOrd="0" presId="urn:microsoft.com/office/officeart/2008/layout/LinedList"/>
    <dgm:cxn modelId="{C9F5DFC2-4623-4040-A847-A1BFDE3DDC70}" type="presParOf" srcId="{237B1329-9E11-440E-9BDD-82714E891A23}" destId="{30048BC5-6D43-419E-99FB-8186622E261B}" srcOrd="13" destOrd="0" presId="urn:microsoft.com/office/officeart/2008/layout/LinedList"/>
    <dgm:cxn modelId="{ECBFF5BC-12EF-4A19-A483-D94F2E8C9D8B}" type="presParOf" srcId="{30048BC5-6D43-419E-99FB-8186622E261B}" destId="{7B2C1260-28A5-4035-8BAE-8F2D0774A7C7}" srcOrd="0" destOrd="0" presId="urn:microsoft.com/office/officeart/2008/layout/LinedList"/>
    <dgm:cxn modelId="{555F08AC-03A8-49D1-B2D0-789995F4CADF}" type="presParOf" srcId="{30048BC5-6D43-419E-99FB-8186622E261B}" destId="{E5C1BC4C-3D95-4AAF-8EDA-22FFF41C373B}" srcOrd="1" destOrd="0" presId="urn:microsoft.com/office/officeart/2008/layout/LinedList"/>
    <dgm:cxn modelId="{263C3308-7316-4D2B-887E-E330EB4D6A57}" type="presParOf" srcId="{E5C1BC4C-3D95-4AAF-8EDA-22FFF41C373B}" destId="{0168EEDA-8D05-446B-8701-EBE4F8CB47BC}" srcOrd="0" destOrd="0" presId="urn:microsoft.com/office/officeart/2008/layout/LinedList"/>
    <dgm:cxn modelId="{B3124A97-7052-4F2F-96B3-79E0764D0426}" type="presParOf" srcId="{E5C1BC4C-3D95-4AAF-8EDA-22FFF41C373B}" destId="{AB317672-465A-4E8C-8387-E167D0514412}" srcOrd="1" destOrd="0" presId="urn:microsoft.com/office/officeart/2008/layout/LinedList"/>
    <dgm:cxn modelId="{D8493A34-F839-4467-B73C-95CE54B9A07A}" type="presParOf" srcId="{AB317672-465A-4E8C-8387-E167D0514412}" destId="{5D23F267-7A43-4DD9-BF46-9EA3C7986501}" srcOrd="0" destOrd="0" presId="urn:microsoft.com/office/officeart/2008/layout/LinedList"/>
    <dgm:cxn modelId="{F0770982-8DE8-489F-83D0-C60AF7DD66D8}" type="presParOf" srcId="{AB317672-465A-4E8C-8387-E167D0514412}" destId="{22410487-F497-4539-BD22-885A8F1D668B}" srcOrd="1" destOrd="0" presId="urn:microsoft.com/office/officeart/2008/layout/LinedList"/>
    <dgm:cxn modelId="{54F49114-60B3-49DA-955D-45065C322F95}" type="presParOf" srcId="{AB317672-465A-4E8C-8387-E167D0514412}" destId="{3D603752-8526-4981-94AD-CEBFBC3112C9}" srcOrd="2" destOrd="0" presId="urn:microsoft.com/office/officeart/2008/layout/LinedList"/>
    <dgm:cxn modelId="{D359DBD3-F594-4143-9C75-52471F6A0BEE}" type="presParOf" srcId="{E5C1BC4C-3D95-4AAF-8EDA-22FFF41C373B}" destId="{99758AD9-BECA-4D5C-BD3F-4A99BDD0006E}" srcOrd="2" destOrd="0" presId="urn:microsoft.com/office/officeart/2008/layout/LinedList"/>
    <dgm:cxn modelId="{6EB85EAD-A598-4917-9A58-FAAC0D44E83E}" type="presParOf" srcId="{E5C1BC4C-3D95-4AAF-8EDA-22FFF41C373B}" destId="{D1F695E2-E67F-4DA2-9673-31258D4A6EBD}" srcOrd="3" destOrd="0" presId="urn:microsoft.com/office/officeart/2008/layout/LinedList"/>
    <dgm:cxn modelId="{87CA874B-A71B-44AD-9B3A-A4177E98BD39}" type="presParOf" srcId="{E5C1BC4C-3D95-4AAF-8EDA-22FFF41C373B}" destId="{45665462-1328-4D83-9A6F-0750780CD28E}" srcOrd="4" destOrd="0" presId="urn:microsoft.com/office/officeart/2008/layout/LinedList"/>
    <dgm:cxn modelId="{22231344-FD3D-47FF-B4FA-759D0D7EFA28}" type="presParOf" srcId="{45665462-1328-4D83-9A6F-0750780CD28E}" destId="{60F5371B-4DA8-45E0-95A2-C2FC7D587A33}" srcOrd="0" destOrd="0" presId="urn:microsoft.com/office/officeart/2008/layout/LinedList"/>
    <dgm:cxn modelId="{8811368F-14DD-47D4-9024-3A3C30277F6A}" type="presParOf" srcId="{45665462-1328-4D83-9A6F-0750780CD28E}" destId="{EF980863-40A0-49CB-B057-94454369DBE9}" srcOrd="1" destOrd="0" presId="urn:microsoft.com/office/officeart/2008/layout/LinedList"/>
    <dgm:cxn modelId="{AF2BAFBC-7C6B-4B6F-8B50-6D203C00B2C2}" type="presParOf" srcId="{45665462-1328-4D83-9A6F-0750780CD28E}" destId="{263FDD47-9917-45FA-B82C-69B6321DEC8B}" srcOrd="2" destOrd="0" presId="urn:microsoft.com/office/officeart/2008/layout/LinedList"/>
    <dgm:cxn modelId="{DF20336F-3079-4097-8063-D5B1E0C7F50F}" type="presParOf" srcId="{E5C1BC4C-3D95-4AAF-8EDA-22FFF41C373B}" destId="{57DA8D39-71F0-4B87-A73A-494359FE6C57}" srcOrd="5" destOrd="0" presId="urn:microsoft.com/office/officeart/2008/layout/LinedList"/>
    <dgm:cxn modelId="{C18EA07C-713D-43D8-9605-EDF2A79F84B6}" type="presParOf" srcId="{E5C1BC4C-3D95-4AAF-8EDA-22FFF41C373B}" destId="{8DA7E33F-CF8A-4E6A-AAE7-5CEF3AF3B9BF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ECE2DC-7EEF-4925-B210-25A031752DAA}">
      <dsp:nvSpPr>
        <dsp:cNvPr id="0" name=""/>
        <dsp:cNvSpPr/>
      </dsp:nvSpPr>
      <dsp:spPr>
        <a:xfrm>
          <a:off x="0" y="491"/>
          <a:ext cx="990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C1CBCE-6163-4214-BBD1-F25619558BCB}">
      <dsp:nvSpPr>
        <dsp:cNvPr id="0" name=""/>
        <dsp:cNvSpPr/>
      </dsp:nvSpPr>
      <dsp:spPr>
        <a:xfrm>
          <a:off x="0" y="491"/>
          <a:ext cx="1981200" cy="574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1. Economic Constraints</a:t>
          </a:r>
        </a:p>
      </dsp:txBody>
      <dsp:txXfrm>
        <a:off x="0" y="491"/>
        <a:ext cx="1981200" cy="574777"/>
      </dsp:txXfrm>
    </dsp:sp>
    <dsp:sp modelId="{2CACC412-D4D8-4F5D-AAC9-C04C53E7FE62}">
      <dsp:nvSpPr>
        <dsp:cNvPr id="0" name=""/>
        <dsp:cNvSpPr/>
      </dsp:nvSpPr>
      <dsp:spPr>
        <a:xfrm>
          <a:off x="2129790" y="9472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Cost influenced by software choice.</a:t>
          </a:r>
        </a:p>
      </dsp:txBody>
      <dsp:txXfrm>
        <a:off x="2129790" y="9472"/>
        <a:ext cx="7776210" cy="179617"/>
      </dsp:txXfrm>
    </dsp:sp>
    <dsp:sp modelId="{918E04C7-43D6-4E96-99B4-379C4E5A0C65}">
      <dsp:nvSpPr>
        <dsp:cNvPr id="0" name=""/>
        <dsp:cNvSpPr/>
      </dsp:nvSpPr>
      <dsp:spPr>
        <a:xfrm>
          <a:off x="1981200" y="189090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E945CB-C973-47E5-98CE-49BD290276EC}">
      <dsp:nvSpPr>
        <dsp:cNvPr id="0" name=""/>
        <dsp:cNvSpPr/>
      </dsp:nvSpPr>
      <dsp:spPr>
        <a:xfrm>
          <a:off x="2129790" y="198070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Resources depend on funding source.</a:t>
          </a:r>
        </a:p>
      </dsp:txBody>
      <dsp:txXfrm>
        <a:off x="2129790" y="198070"/>
        <a:ext cx="7776210" cy="179617"/>
      </dsp:txXfrm>
    </dsp:sp>
    <dsp:sp modelId="{0B73978C-E420-4A89-AD3D-7453D83A84F8}">
      <dsp:nvSpPr>
        <dsp:cNvPr id="0" name=""/>
        <dsp:cNvSpPr/>
      </dsp:nvSpPr>
      <dsp:spPr>
        <a:xfrm>
          <a:off x="1981200" y="377688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36EFF4-468C-41D3-AEE0-4EA31C1F8DA4}">
      <dsp:nvSpPr>
        <dsp:cNvPr id="0" name=""/>
        <dsp:cNvSpPr/>
      </dsp:nvSpPr>
      <dsp:spPr>
        <a:xfrm>
          <a:off x="2129790" y="386669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Potential economic growth opportunities.</a:t>
          </a:r>
        </a:p>
      </dsp:txBody>
      <dsp:txXfrm>
        <a:off x="2129790" y="386669"/>
        <a:ext cx="7776210" cy="179617"/>
      </dsp:txXfrm>
    </dsp:sp>
    <dsp:sp modelId="{06724C12-DDD3-4410-8B9F-CA18CCF8E3FC}">
      <dsp:nvSpPr>
        <dsp:cNvPr id="0" name=""/>
        <dsp:cNvSpPr/>
      </dsp:nvSpPr>
      <dsp:spPr>
        <a:xfrm>
          <a:off x="1981200" y="566287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C423B5-A616-43AD-90A1-1850ACF53E5D}">
      <dsp:nvSpPr>
        <dsp:cNvPr id="0" name=""/>
        <dsp:cNvSpPr/>
      </dsp:nvSpPr>
      <dsp:spPr>
        <a:xfrm>
          <a:off x="0" y="575268"/>
          <a:ext cx="990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DD5BAD-B1DB-452B-BCB1-0760B8601F5D}">
      <dsp:nvSpPr>
        <dsp:cNvPr id="0" name=""/>
        <dsp:cNvSpPr/>
      </dsp:nvSpPr>
      <dsp:spPr>
        <a:xfrm>
          <a:off x="0" y="575268"/>
          <a:ext cx="1981200" cy="574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2. Ethical Considerations</a:t>
          </a:r>
        </a:p>
      </dsp:txBody>
      <dsp:txXfrm>
        <a:off x="0" y="575268"/>
        <a:ext cx="1981200" cy="574777"/>
      </dsp:txXfrm>
    </dsp:sp>
    <dsp:sp modelId="{C1266CD4-0350-429F-BCB4-852703A1807F}">
      <dsp:nvSpPr>
        <dsp:cNvPr id="0" name=""/>
        <dsp:cNvSpPr/>
      </dsp:nvSpPr>
      <dsp:spPr>
        <a:xfrm>
          <a:off x="2129790" y="584249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Address privacy and sensitivity.</a:t>
          </a:r>
        </a:p>
      </dsp:txBody>
      <dsp:txXfrm>
        <a:off x="2129790" y="584249"/>
        <a:ext cx="7776210" cy="179617"/>
      </dsp:txXfrm>
    </dsp:sp>
    <dsp:sp modelId="{FE811EC6-9994-4B85-9E97-B8AE9D2EA9DD}">
      <dsp:nvSpPr>
        <dsp:cNvPr id="0" name=""/>
        <dsp:cNvSpPr/>
      </dsp:nvSpPr>
      <dsp:spPr>
        <a:xfrm>
          <a:off x="1981200" y="763867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A3DC4A-09BA-433A-9589-B49D703C8A35}">
      <dsp:nvSpPr>
        <dsp:cNvPr id="0" name=""/>
        <dsp:cNvSpPr/>
      </dsp:nvSpPr>
      <dsp:spPr>
        <a:xfrm>
          <a:off x="2129790" y="772848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Ensure a positive impact.</a:t>
          </a:r>
        </a:p>
      </dsp:txBody>
      <dsp:txXfrm>
        <a:off x="2129790" y="772848"/>
        <a:ext cx="7776210" cy="179617"/>
      </dsp:txXfrm>
    </dsp:sp>
    <dsp:sp modelId="{341EBC35-C026-49D7-A104-0EACAC7F1325}">
      <dsp:nvSpPr>
        <dsp:cNvPr id="0" name=""/>
        <dsp:cNvSpPr/>
      </dsp:nvSpPr>
      <dsp:spPr>
        <a:xfrm>
          <a:off x="1981200" y="952466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348CC8-8B67-4308-998F-D63D6189DFD1}">
      <dsp:nvSpPr>
        <dsp:cNvPr id="0" name=""/>
        <dsp:cNvSpPr/>
      </dsp:nvSpPr>
      <dsp:spPr>
        <a:xfrm>
          <a:off x="2129790" y="961447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Implement safeguards and consent.</a:t>
          </a:r>
        </a:p>
      </dsp:txBody>
      <dsp:txXfrm>
        <a:off x="2129790" y="961447"/>
        <a:ext cx="7776210" cy="179617"/>
      </dsp:txXfrm>
    </dsp:sp>
    <dsp:sp modelId="{B7E5BEF1-3F25-4FAE-9EEC-E3707481C258}">
      <dsp:nvSpPr>
        <dsp:cNvPr id="0" name=""/>
        <dsp:cNvSpPr/>
      </dsp:nvSpPr>
      <dsp:spPr>
        <a:xfrm>
          <a:off x="1981200" y="1141065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005EBB-C3AC-4095-85C7-40454FE56835}">
      <dsp:nvSpPr>
        <dsp:cNvPr id="0" name=""/>
        <dsp:cNvSpPr/>
      </dsp:nvSpPr>
      <dsp:spPr>
        <a:xfrm>
          <a:off x="0" y="1150045"/>
          <a:ext cx="990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47435B-60D1-4132-8132-01AC21D31F50}">
      <dsp:nvSpPr>
        <dsp:cNvPr id="0" name=""/>
        <dsp:cNvSpPr/>
      </dsp:nvSpPr>
      <dsp:spPr>
        <a:xfrm>
          <a:off x="0" y="1150045"/>
          <a:ext cx="1981200" cy="574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3. Legal Restrictions</a:t>
          </a:r>
        </a:p>
      </dsp:txBody>
      <dsp:txXfrm>
        <a:off x="0" y="1150045"/>
        <a:ext cx="1981200" cy="574777"/>
      </dsp:txXfrm>
    </dsp:sp>
    <dsp:sp modelId="{887390DF-B5D8-4C3E-92AF-DF219C18D594}">
      <dsp:nvSpPr>
        <dsp:cNvPr id="0" name=""/>
        <dsp:cNvSpPr/>
      </dsp:nvSpPr>
      <dsp:spPr>
        <a:xfrm>
          <a:off x="2129790" y="1159026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Copyright and proprietary data.</a:t>
          </a:r>
        </a:p>
      </dsp:txBody>
      <dsp:txXfrm>
        <a:off x="2129790" y="1159026"/>
        <a:ext cx="7776210" cy="179617"/>
      </dsp:txXfrm>
    </dsp:sp>
    <dsp:sp modelId="{6A07EBDD-17A3-4A8B-8F78-1E0D3939B3CA}">
      <dsp:nvSpPr>
        <dsp:cNvPr id="0" name=""/>
        <dsp:cNvSpPr/>
      </dsp:nvSpPr>
      <dsp:spPr>
        <a:xfrm>
          <a:off x="1981200" y="1338644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42CA94-399D-480F-995B-A1501D9987CE}">
      <dsp:nvSpPr>
        <dsp:cNvPr id="0" name=""/>
        <dsp:cNvSpPr/>
      </dsp:nvSpPr>
      <dsp:spPr>
        <a:xfrm>
          <a:off x="2129790" y="1347625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Protect intellectual property.</a:t>
          </a:r>
        </a:p>
      </dsp:txBody>
      <dsp:txXfrm>
        <a:off x="2129790" y="1347625"/>
        <a:ext cx="7776210" cy="179617"/>
      </dsp:txXfrm>
    </dsp:sp>
    <dsp:sp modelId="{941898F5-08A9-44A2-AFF8-8B9602F1B093}">
      <dsp:nvSpPr>
        <dsp:cNvPr id="0" name=""/>
        <dsp:cNvSpPr/>
      </dsp:nvSpPr>
      <dsp:spPr>
        <a:xfrm>
          <a:off x="1981200" y="1527243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0A86E6-8819-4E39-A627-BF00011616D6}">
      <dsp:nvSpPr>
        <dsp:cNvPr id="0" name=""/>
        <dsp:cNvSpPr/>
      </dsp:nvSpPr>
      <dsp:spPr>
        <a:xfrm>
          <a:off x="2129790" y="1536224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Comply with data protection laws.</a:t>
          </a:r>
        </a:p>
      </dsp:txBody>
      <dsp:txXfrm>
        <a:off x="2129790" y="1536224"/>
        <a:ext cx="7776210" cy="179617"/>
      </dsp:txXfrm>
    </dsp:sp>
    <dsp:sp modelId="{253BC3BC-1C35-4459-B5F8-D9E955AE127B}">
      <dsp:nvSpPr>
        <dsp:cNvPr id="0" name=""/>
        <dsp:cNvSpPr/>
      </dsp:nvSpPr>
      <dsp:spPr>
        <a:xfrm>
          <a:off x="1981200" y="1715842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BDE9C4-6C41-4E11-8AB2-321BA2EC8E96}">
      <dsp:nvSpPr>
        <dsp:cNvPr id="0" name=""/>
        <dsp:cNvSpPr/>
      </dsp:nvSpPr>
      <dsp:spPr>
        <a:xfrm>
          <a:off x="0" y="1724823"/>
          <a:ext cx="990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9941D1-2AFC-46EF-8E89-AEBACC25C8D4}">
      <dsp:nvSpPr>
        <dsp:cNvPr id="0" name=""/>
        <dsp:cNvSpPr/>
      </dsp:nvSpPr>
      <dsp:spPr>
        <a:xfrm>
          <a:off x="0" y="1724823"/>
          <a:ext cx="1981200" cy="574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4. Privacy and Security</a:t>
          </a:r>
        </a:p>
      </dsp:txBody>
      <dsp:txXfrm>
        <a:off x="0" y="1724823"/>
        <a:ext cx="1981200" cy="574777"/>
      </dsp:txXfrm>
    </dsp:sp>
    <dsp:sp modelId="{D60E7013-0F95-4FB6-AA58-771D468F36FC}">
      <dsp:nvSpPr>
        <dsp:cNvPr id="0" name=""/>
        <dsp:cNvSpPr/>
      </dsp:nvSpPr>
      <dsp:spPr>
        <a:xfrm>
          <a:off x="2129790" y="1733804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Minimize risks (malware, unauthorized access).</a:t>
          </a:r>
        </a:p>
      </dsp:txBody>
      <dsp:txXfrm>
        <a:off x="2129790" y="1733804"/>
        <a:ext cx="7776210" cy="179617"/>
      </dsp:txXfrm>
    </dsp:sp>
    <dsp:sp modelId="{176DB83E-55E2-443A-9272-96057D1FC2D3}">
      <dsp:nvSpPr>
        <dsp:cNvPr id="0" name=""/>
        <dsp:cNvSpPr/>
      </dsp:nvSpPr>
      <dsp:spPr>
        <a:xfrm>
          <a:off x="1981200" y="1913422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26A921-1068-4FF5-8796-4617761E0809}">
      <dsp:nvSpPr>
        <dsp:cNvPr id="0" name=""/>
        <dsp:cNvSpPr/>
      </dsp:nvSpPr>
      <dsp:spPr>
        <a:xfrm>
          <a:off x="2129790" y="1922403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Protect private information.</a:t>
          </a:r>
        </a:p>
      </dsp:txBody>
      <dsp:txXfrm>
        <a:off x="2129790" y="1922403"/>
        <a:ext cx="7776210" cy="179617"/>
      </dsp:txXfrm>
    </dsp:sp>
    <dsp:sp modelId="{E6E1A7BC-35BB-4BF9-AFD3-5DAD384EEF42}">
      <dsp:nvSpPr>
        <dsp:cNvPr id="0" name=""/>
        <dsp:cNvSpPr/>
      </dsp:nvSpPr>
      <dsp:spPr>
        <a:xfrm>
          <a:off x="1981200" y="2102020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E4DA1A-C3FC-4DD3-83B1-71939C1955C0}">
      <dsp:nvSpPr>
        <dsp:cNvPr id="0" name=""/>
        <dsp:cNvSpPr/>
      </dsp:nvSpPr>
      <dsp:spPr>
        <a:xfrm>
          <a:off x="2129790" y="2111001"/>
          <a:ext cx="7776210" cy="179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Use strong security measures.</a:t>
          </a:r>
        </a:p>
      </dsp:txBody>
      <dsp:txXfrm>
        <a:off x="2129790" y="2111001"/>
        <a:ext cx="7776210" cy="179617"/>
      </dsp:txXfrm>
    </dsp:sp>
    <dsp:sp modelId="{C7281350-FE8F-4A86-97B2-E4182DFA73B9}">
      <dsp:nvSpPr>
        <dsp:cNvPr id="0" name=""/>
        <dsp:cNvSpPr/>
      </dsp:nvSpPr>
      <dsp:spPr>
        <a:xfrm>
          <a:off x="1981200" y="2290619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BA13DE-0514-4BAD-A976-79EDB22CBE26}">
      <dsp:nvSpPr>
        <dsp:cNvPr id="0" name=""/>
        <dsp:cNvSpPr/>
      </dsp:nvSpPr>
      <dsp:spPr>
        <a:xfrm>
          <a:off x="0" y="2299600"/>
          <a:ext cx="990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7C4A75-08FD-4740-A71A-E296249EC76B}">
      <dsp:nvSpPr>
        <dsp:cNvPr id="0" name=""/>
        <dsp:cNvSpPr/>
      </dsp:nvSpPr>
      <dsp:spPr>
        <a:xfrm>
          <a:off x="0" y="2299600"/>
          <a:ext cx="1981200" cy="574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5. Social Impact</a:t>
          </a:r>
        </a:p>
      </dsp:txBody>
      <dsp:txXfrm>
        <a:off x="0" y="2299600"/>
        <a:ext cx="1981200" cy="574777"/>
      </dsp:txXfrm>
    </dsp:sp>
    <dsp:sp modelId="{42591E24-112B-4016-94CD-86560EB47C54}">
      <dsp:nvSpPr>
        <dsp:cNvPr id="0" name=""/>
        <dsp:cNvSpPr/>
      </dsp:nvSpPr>
      <dsp:spPr>
        <a:xfrm>
          <a:off x="2129790" y="2312959"/>
          <a:ext cx="7776210" cy="267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Enhance lives through 3D applications.</a:t>
          </a:r>
        </a:p>
      </dsp:txBody>
      <dsp:txXfrm>
        <a:off x="2129790" y="2312959"/>
        <a:ext cx="7776210" cy="267181"/>
      </dsp:txXfrm>
    </dsp:sp>
    <dsp:sp modelId="{688BF8B3-B65F-490C-810F-1AC625D93845}">
      <dsp:nvSpPr>
        <dsp:cNvPr id="0" name=""/>
        <dsp:cNvSpPr/>
      </dsp:nvSpPr>
      <dsp:spPr>
        <a:xfrm>
          <a:off x="1981200" y="2580141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09F9D5-BE54-4C1B-8713-D7DDC2D23746}">
      <dsp:nvSpPr>
        <dsp:cNvPr id="0" name=""/>
        <dsp:cNvSpPr/>
      </dsp:nvSpPr>
      <dsp:spPr>
        <a:xfrm>
          <a:off x="2129790" y="2593500"/>
          <a:ext cx="7776210" cy="267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Public benefit and accessibility</a:t>
          </a:r>
        </a:p>
      </dsp:txBody>
      <dsp:txXfrm>
        <a:off x="2129790" y="2593500"/>
        <a:ext cx="7776210" cy="267181"/>
      </dsp:txXfrm>
    </dsp:sp>
    <dsp:sp modelId="{A5E2CAA9-17B5-4007-A3F3-5ADF8D115FBB}">
      <dsp:nvSpPr>
        <dsp:cNvPr id="0" name=""/>
        <dsp:cNvSpPr/>
      </dsp:nvSpPr>
      <dsp:spPr>
        <a:xfrm>
          <a:off x="1981200" y="2860682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8C788E-B633-4485-BF8A-5078EB5A120B}">
      <dsp:nvSpPr>
        <dsp:cNvPr id="0" name=""/>
        <dsp:cNvSpPr/>
      </dsp:nvSpPr>
      <dsp:spPr>
        <a:xfrm>
          <a:off x="0" y="2874378"/>
          <a:ext cx="990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A6DDA1-B473-41CD-8DE0-792BDBE80A6F}">
      <dsp:nvSpPr>
        <dsp:cNvPr id="0" name=""/>
        <dsp:cNvSpPr/>
      </dsp:nvSpPr>
      <dsp:spPr>
        <a:xfrm>
          <a:off x="0" y="2874378"/>
          <a:ext cx="1981200" cy="574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6. Environmental Concerns</a:t>
          </a:r>
        </a:p>
      </dsp:txBody>
      <dsp:txXfrm>
        <a:off x="0" y="2874378"/>
        <a:ext cx="1981200" cy="574777"/>
      </dsp:txXfrm>
    </dsp:sp>
    <dsp:sp modelId="{D7D5D984-115D-461B-AD27-E9FD84522D0F}">
      <dsp:nvSpPr>
        <dsp:cNvPr id="0" name=""/>
        <dsp:cNvSpPr/>
      </dsp:nvSpPr>
      <dsp:spPr>
        <a:xfrm>
          <a:off x="2129790" y="2887737"/>
          <a:ext cx="7776210" cy="267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Evaluate energy consumption.</a:t>
          </a:r>
        </a:p>
      </dsp:txBody>
      <dsp:txXfrm>
        <a:off x="2129790" y="2887737"/>
        <a:ext cx="7776210" cy="267181"/>
      </dsp:txXfrm>
    </dsp:sp>
    <dsp:sp modelId="{2C32FCC9-C1AA-4288-9F88-273636821A9C}">
      <dsp:nvSpPr>
        <dsp:cNvPr id="0" name=""/>
        <dsp:cNvSpPr/>
      </dsp:nvSpPr>
      <dsp:spPr>
        <a:xfrm>
          <a:off x="1981200" y="3154918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AC45A1-D24B-47B3-B58A-6B552587A4C2}">
      <dsp:nvSpPr>
        <dsp:cNvPr id="0" name=""/>
        <dsp:cNvSpPr/>
      </dsp:nvSpPr>
      <dsp:spPr>
        <a:xfrm>
          <a:off x="2129790" y="3168277"/>
          <a:ext cx="7776210" cy="267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Mitigate environmental impact.</a:t>
          </a:r>
        </a:p>
      </dsp:txBody>
      <dsp:txXfrm>
        <a:off x="2129790" y="3168277"/>
        <a:ext cx="7776210" cy="267181"/>
      </dsp:txXfrm>
    </dsp:sp>
    <dsp:sp modelId="{B6AC4265-8911-490D-9350-258A3CB3F3AE}">
      <dsp:nvSpPr>
        <dsp:cNvPr id="0" name=""/>
        <dsp:cNvSpPr/>
      </dsp:nvSpPr>
      <dsp:spPr>
        <a:xfrm>
          <a:off x="1981200" y="3435459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91E7CA-4DB0-4B59-B1D9-6DF2DF1B150B}">
      <dsp:nvSpPr>
        <dsp:cNvPr id="0" name=""/>
        <dsp:cNvSpPr/>
      </dsp:nvSpPr>
      <dsp:spPr>
        <a:xfrm>
          <a:off x="0" y="3449155"/>
          <a:ext cx="990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2C1260-28A5-4035-8BAE-8F2D0774A7C7}">
      <dsp:nvSpPr>
        <dsp:cNvPr id="0" name=""/>
        <dsp:cNvSpPr/>
      </dsp:nvSpPr>
      <dsp:spPr>
        <a:xfrm>
          <a:off x="0" y="3449155"/>
          <a:ext cx="1981200" cy="5747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7. Diversity and Culture</a:t>
          </a:r>
        </a:p>
      </dsp:txBody>
      <dsp:txXfrm>
        <a:off x="0" y="3449155"/>
        <a:ext cx="1981200" cy="574777"/>
      </dsp:txXfrm>
    </dsp:sp>
    <dsp:sp modelId="{22410487-F497-4539-BD22-885A8F1D668B}">
      <dsp:nvSpPr>
        <dsp:cNvPr id="0" name=""/>
        <dsp:cNvSpPr/>
      </dsp:nvSpPr>
      <dsp:spPr>
        <a:xfrm>
          <a:off x="2129790" y="3462514"/>
          <a:ext cx="7776210" cy="267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Address language and cultural issues.</a:t>
          </a:r>
        </a:p>
      </dsp:txBody>
      <dsp:txXfrm>
        <a:off x="2129790" y="3462514"/>
        <a:ext cx="7776210" cy="267181"/>
      </dsp:txXfrm>
    </dsp:sp>
    <dsp:sp modelId="{99758AD9-BECA-4D5C-BD3F-4A99BDD0006E}">
      <dsp:nvSpPr>
        <dsp:cNvPr id="0" name=""/>
        <dsp:cNvSpPr/>
      </dsp:nvSpPr>
      <dsp:spPr>
        <a:xfrm>
          <a:off x="1981200" y="3729696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980863-40A0-49CB-B057-94454369DBE9}">
      <dsp:nvSpPr>
        <dsp:cNvPr id="0" name=""/>
        <dsp:cNvSpPr/>
      </dsp:nvSpPr>
      <dsp:spPr>
        <a:xfrm>
          <a:off x="2129790" y="3743055"/>
          <a:ext cx="7776210" cy="2671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Promote inclusiveness.</a:t>
          </a:r>
        </a:p>
      </dsp:txBody>
      <dsp:txXfrm>
        <a:off x="2129790" y="3743055"/>
        <a:ext cx="7776210" cy="267181"/>
      </dsp:txXfrm>
    </dsp:sp>
    <dsp:sp modelId="{57DA8D39-71F0-4B87-A73A-494359FE6C57}">
      <dsp:nvSpPr>
        <dsp:cNvPr id="0" name=""/>
        <dsp:cNvSpPr/>
      </dsp:nvSpPr>
      <dsp:spPr>
        <a:xfrm>
          <a:off x="1981200" y="4010236"/>
          <a:ext cx="7924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eg>
</file>

<file path=ppt/media/image3.jp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07055-4722-4D4C-B62C-15361E0D57E7}" type="datetimeFigureOut">
              <a:rPr lang="en-IN" smtClean="0"/>
              <a:t>05-11-2023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5A69B7-D400-4FD2-8C6D-738693BFE4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880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A69B7-D400-4FD2-8C6D-738693BFE44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382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Goals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Speed and Efficiency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Develop algorithms and technologies that significantly reduce the time required for 2D to 3D conversion.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High-Resolution Output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Achieve the capability to generate 3D models with high resolution and detail from 2D inputs.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Adaptability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Create a system that can handle a wide range of input sources, from photographs to video streams, without compromising quality.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Automated Feature Detection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Implement advanced feature detection and recognition techniques to automate the conversion process as much as possible.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Realism and Artistry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Enable the system to produce 3D representations that are not only accurate but artistically pleasing, enhancing creative applications.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Cross-Platform Compatibility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Ensure compatibility with various platforms, including desktop, mobile, and cloud-based systems.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Robustness to Varied Environments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Develop the capability to handle different lighting conditions, angles, and environments for versatile use cases.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D1D5DB"/>
                </a:solidFill>
                <a:effectLst/>
                <a:latin typeface="Söhne"/>
              </a:rPr>
              <a:t>Machine Learning Integration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: Incorporate machine learning and deep learning techniques to continually improve the conversion process through data-driven insights.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A69B7-D400-4FD2-8C6D-738693BFE443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571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A69B7-D400-4FD2-8C6D-738693BFE443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533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000000"/>
              </a:solidFill>
              <a:effectLst/>
              <a:latin typeface="Lato" panose="020F0502020204030203" pitchFamily="34" charset="0"/>
            </a:endParaRP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Project Constraints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Our NERF project, focused on the conversion of 2D images to 3D, faces a multitude of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constraints that span various critical topical areas, necessitating careful consideration during the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design and execution phases.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Economic constraints should come first. The project's cost will be heavily influenced by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whether freeware, shareware, or commercial software packages are used for image conversion.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Furthermore, the resources available will be determined by where the money is coming from—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personally or through a corporate organization. Furthermore, the project's economic growth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potential should not be overlooked; it might lead to new job opportunities or 3D technical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applications, both of which would be helpful to the economy. Ethical considerations are especially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essential when dealing with the alteration of private or sensitive pictures. It is critical to ensure a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positive or neutral impact while also protecting people's privacy and rights. Safeguards and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precautions must be in place to protect against ethical breaches, such as obtaining informed consent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before converting images.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Legal restrictions are another important concern. Legal issues might arise if the project uses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copyrighted or proprietary image data for conversion. The protection of intellectual property rights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and the creation of techniques for resolving such disputes are both necessary. Additionally,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according to data protection laws and guidelines is essential for avoiding legal problems, especially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when it comes to privacy issues. Privacy and security restrictions are also significant considerations.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It is crucial to reduce risks like malware, viruses, and unauthorized access to 3D data that has been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changed. Protecting the private information included in images is equally essential. Strong security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measures and encryption methods should be used to safeguard the project from any threats.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NERF project's potential social impact and value cannot be overstated. It may give rise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 a technology that enhances people's lives through creative 3D conversion. This might include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applications for the public benefit, such as assisting the blind or enhancing accessibility. The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assessment of how the project helps society and enhances people's quality of life should be at the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centre</a:t>
            </a: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of its design and implementation. Despite the fact that they are primarily concerned with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 conversion, environmental considerations should not be overlooked. If the project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incorporates hardware components, the energy consumption and environmental impact should be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maintained to a minimum. Potentially detrimental consequences, such as an increase in electronic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waste, should also be assessed and mitigated. Finally, the design of the project may be influenced by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diversity and cultural factors. Language barriers and cultural sensitivities must be addressed to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ensure that the solution is inclusive and accessible across all groups and locales. The initiative will be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more successful and popular if it actively promotes diversity and cultural inclusiveness.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Finally, successfully managing these restrictions is essential to the NERF project's success. Its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design will be influenced by a thorough examination and study of economic, professional, ethical,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legal, security, social, environmental, diversity, and cultural factors, ensuring that it complies with</a:t>
            </a:r>
            <a:b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technology goals while upholding the principles and obligations of a broader society.</a:t>
            </a:r>
            <a:endParaRPr lang="en-US" b="0" i="0" dirty="0">
              <a:solidFill>
                <a:srgbClr val="000000"/>
              </a:solidFill>
              <a:effectLst/>
              <a:latin typeface="Lato" panose="020F0502020204030203" pitchFamily="34" charset="0"/>
            </a:endParaRP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A69B7-D400-4FD2-8C6D-738693BFE443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0103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Apart from this, the tasks that have been divided 50-50 are: Budget and Resource management, Noting Team Minutes, External Consultation, Timeline Management, Project Repository management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5A69B7-D400-4FD2-8C6D-738693BFE443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4286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70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52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918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890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956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994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93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128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417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275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11/5/2023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48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6309531-94CD-4CF6-AACE-80EC085E0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5565B6-DDC7-CE4C-DB8E-50CB822E3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6159" y="685800"/>
            <a:ext cx="6238688" cy="13822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/>
              <a:t>NeRF Automated Data Capture Rig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94FE1F-FB82-7D96-FB72-2FA6CA1F83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957" r="-1" b="-1"/>
          <a:stretch/>
        </p:blipFill>
        <p:spPr>
          <a:xfrm>
            <a:off x="20" y="-7444"/>
            <a:ext cx="4966427" cy="6874330"/>
          </a:xfrm>
          <a:custGeom>
            <a:avLst/>
            <a:gdLst/>
            <a:ahLst/>
            <a:cxnLst/>
            <a:rect l="l" t="t" r="r" b="b"/>
            <a:pathLst>
              <a:path w="4966447" h="6874330">
                <a:moveTo>
                  <a:pt x="0" y="0"/>
                </a:moveTo>
                <a:lnTo>
                  <a:pt x="4966447" y="0"/>
                </a:lnTo>
                <a:lnTo>
                  <a:pt x="3355712" y="6874330"/>
                </a:lnTo>
                <a:lnTo>
                  <a:pt x="0" y="6874330"/>
                </a:ln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13C7A7B9-283E-0BAD-0412-625B9CB0C8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46158" y="2301949"/>
            <a:ext cx="6238687" cy="4022650"/>
          </a:xfrm>
        </p:spPr>
        <p:txBody>
          <a:bodyPr vert="horz" lIns="91440" tIns="45720" rIns="91440" bIns="45720" rtlCol="0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/>
              <a:t>By:</a:t>
            </a:r>
          </a:p>
          <a:p>
            <a:pPr indent="-2286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/>
              <a:t>Om Gaikwad</a:t>
            </a:r>
          </a:p>
          <a:p>
            <a:pPr indent="-2286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/>
              <a:t>Ameya Deshmukh</a:t>
            </a:r>
          </a:p>
          <a:p>
            <a:pPr indent="-2286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algn="l">
              <a:lnSpc>
                <a:spcPct val="100000"/>
              </a:lnSpc>
            </a:pPr>
            <a:r>
              <a:rPr lang="en-US"/>
              <a:t>Advisor: 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/>
              <a:t>Joe Moeller (Kinetic Vision)</a:t>
            </a:r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75BF611-D2A5-4454-8C47-95B0BC422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627455" y="-19394"/>
            <a:ext cx="806149" cy="687739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8047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6309531-94CD-4CF6-AACE-80EC085E0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69EE67-C8BB-96C6-F289-B82D16E11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>
            <a:normAutofit/>
          </a:bodyPr>
          <a:lstStyle/>
          <a:p>
            <a:r>
              <a:rPr lang="en-IN"/>
              <a:t>Expected demo at expo</a:t>
            </a:r>
            <a:endParaRPr lang="en-IN" dirty="0"/>
          </a:p>
        </p:txBody>
      </p:sp>
      <p:pic>
        <p:nvPicPr>
          <p:cNvPr id="5" name="Picture 4" descr="Mobile device with apps">
            <a:extLst>
              <a:ext uri="{FF2B5EF4-FFF2-40B4-BE49-F238E27FC236}">
                <a16:creationId xmlns:a16="http://schemas.microsoft.com/office/drawing/2014/main" id="{F3C34392-5C15-384F-F723-90A53007CF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466" r="9897" b="1"/>
          <a:stretch/>
        </p:blipFill>
        <p:spPr>
          <a:xfrm>
            <a:off x="20" y="-7444"/>
            <a:ext cx="4966427" cy="6874330"/>
          </a:xfrm>
          <a:custGeom>
            <a:avLst/>
            <a:gdLst/>
            <a:ahLst/>
            <a:cxnLst/>
            <a:rect l="l" t="t" r="r" b="b"/>
            <a:pathLst>
              <a:path w="4966447" h="6874330">
                <a:moveTo>
                  <a:pt x="0" y="0"/>
                </a:moveTo>
                <a:lnTo>
                  <a:pt x="4966447" y="0"/>
                </a:lnTo>
                <a:lnTo>
                  <a:pt x="3355712" y="6874330"/>
                </a:lnTo>
                <a:lnTo>
                  <a:pt x="0" y="687433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FB431-7681-F521-D709-4FF6A3C7A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>
            <a:normAutofit/>
          </a:bodyPr>
          <a:lstStyle/>
          <a:p>
            <a:r>
              <a:rPr lang="en-US"/>
              <a:t>Live 2D to 3D Conversion:</a:t>
            </a:r>
          </a:p>
          <a:p>
            <a:pPr marL="0" indent="0">
              <a:buNone/>
            </a:pPr>
            <a:r>
              <a:rPr lang="en-US"/>
              <a:t> Visitors should be able to capture a photo or take a video with their smartphone at the expo. They can then pass these images or videos through our application. The application will perform real-time 2D to 3D conversion, and the resulting 3D models or scenes will be displayed on a large screen or a VR headset for attendees to explore and interact with.</a:t>
            </a:r>
            <a:endParaRPr lang="en-IN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5BF611-D2A5-4454-8C47-95B0BC422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627455" y="-19394"/>
            <a:ext cx="806149" cy="687739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470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E4165CA-2930-4841-AFB7-DD41E95F2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erial view of a highway near the ocean">
            <a:extLst>
              <a:ext uri="{FF2B5EF4-FFF2-40B4-BE49-F238E27FC236}">
                <a16:creationId xmlns:a16="http://schemas.microsoft.com/office/drawing/2014/main" id="{42F0DCEB-4681-C784-86C3-D1B26036A5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33" b="131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3A19439-95A7-4D53-B166-072A2A397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1CEE54-271A-668A-EA8B-DB3ABA535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2538483"/>
            <a:ext cx="9144000" cy="28250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i="1" kern="1200" cap="all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2017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E105210-61FE-4E9D-9076-A5618FDA8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76AA67-AE26-38F4-C582-04EE9125A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3400"/>
            <a:ext cx="6008914" cy="1683487"/>
          </a:xfrm>
        </p:spPr>
        <p:txBody>
          <a:bodyPr>
            <a:normAutofit/>
          </a:bodyPr>
          <a:lstStyle/>
          <a:p>
            <a:r>
              <a:rPr lang="en-IN"/>
              <a:t>Purpose and Goals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14491-4D74-D4A4-E4D6-59DF1F26A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216886"/>
            <a:ext cx="6150926" cy="3817091"/>
          </a:xfrm>
        </p:spPr>
        <p:txBody>
          <a:bodyPr>
            <a:normAutofit/>
          </a:bodyPr>
          <a:lstStyle/>
          <a:p>
            <a:r>
              <a:rPr lang="en-US" dirty="0"/>
              <a:t>To revolutionize the way 2D visual data is converted into 3D representations.</a:t>
            </a:r>
          </a:p>
          <a:p>
            <a:r>
              <a:rPr lang="en-IN" dirty="0"/>
              <a:t>Speed and Efficiency</a:t>
            </a:r>
          </a:p>
          <a:p>
            <a:r>
              <a:rPr lang="en-IN" dirty="0"/>
              <a:t>High Resolution Outputs</a:t>
            </a:r>
          </a:p>
          <a:p>
            <a:r>
              <a:rPr lang="en-IN" dirty="0"/>
              <a:t>Automated Feature Detection</a:t>
            </a:r>
          </a:p>
          <a:p>
            <a:r>
              <a:rPr lang="en-IN" dirty="0"/>
              <a:t>Machine Learning Integration</a:t>
            </a:r>
          </a:p>
          <a:p>
            <a:r>
              <a:rPr lang="en-IN" dirty="0"/>
              <a:t>Robustness to Varied Environments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C1DF613-CD5C-4D37-9F6C-843AFBBBD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5197929"/>
            <a:ext cx="2875207" cy="166007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CB56F5D-A737-4E56-BCDD-0F992B89C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6033977"/>
            <a:ext cx="7151914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Computer 3D windows background">
            <a:extLst>
              <a:ext uri="{FF2B5EF4-FFF2-40B4-BE49-F238E27FC236}">
                <a16:creationId xmlns:a16="http://schemas.microsoft.com/office/drawing/2014/main" id="{9C25F4D5-B6FD-BC31-9A0A-3465890C0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66" r="45954"/>
          <a:stretch/>
        </p:blipFill>
        <p:spPr>
          <a:xfrm>
            <a:off x="7963785" y="10"/>
            <a:ext cx="422821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190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8B2BAECB-35E2-4DD9-8B8C-22D215DD0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ngle view of circuit shaped like a brain">
            <a:extLst>
              <a:ext uri="{FF2B5EF4-FFF2-40B4-BE49-F238E27FC236}">
                <a16:creationId xmlns:a16="http://schemas.microsoft.com/office/drawing/2014/main" id="{05B53EBD-3665-EDE5-5FA3-85C3B3326A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19" r="22253" b="2"/>
          <a:stretch/>
        </p:blipFill>
        <p:spPr>
          <a:xfrm>
            <a:off x="6938682" y="10"/>
            <a:ext cx="5253320" cy="6857990"/>
          </a:xfrm>
          <a:custGeom>
            <a:avLst/>
            <a:gdLst/>
            <a:ahLst/>
            <a:cxnLst/>
            <a:rect l="l" t="t" r="r" b="b"/>
            <a:pathLst>
              <a:path w="5253320" h="6858000">
                <a:moveTo>
                  <a:pt x="722088" y="0"/>
                </a:moveTo>
                <a:lnTo>
                  <a:pt x="5253320" y="0"/>
                </a:lnTo>
                <a:lnTo>
                  <a:pt x="52533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BD324F-6E83-EBDC-CC40-E903F38BE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1" y="467834"/>
            <a:ext cx="6132605" cy="1738422"/>
          </a:xfrm>
        </p:spPr>
        <p:txBody>
          <a:bodyPr>
            <a:normAutofit/>
          </a:bodyPr>
          <a:lstStyle/>
          <a:p>
            <a:r>
              <a:rPr lang="en-IN" dirty="0"/>
              <a:t>Project Abstract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528235" y="0"/>
            <a:ext cx="6663765" cy="99209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6120D-9351-B6D9-6A61-56BFA2300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2" y="2206255"/>
            <a:ext cx="5487146" cy="411834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/>
              <a:t>The NERF Data Capture project is a groundbreaking endeavor aimed at revolutionizing the conversion of 2D visual data into highly accurate 3D representations. Our core objectives include enhancing the efficiency of this conversion process, achieving high-resolution 3D output, and ensuring adaptability across a multitude of input sources. We aim to automate feature detection, provide realism and artistry in our 3D models, and offer cross-platform compatibility. Our robust system can adapt to varied environments and leverages machine learning to continually improve results. NERF Data Capture is poised to provide a versatile, accessible, and artistically compelling solution for professionals and enthusiasts alike.</a:t>
            </a: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371416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6309531-94CD-4CF6-AACE-80EC085E0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829807-7791-462F-8C59-969B0EC71A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2"/>
            <a:ext cx="12192000" cy="68573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DDABF0-8C7F-89BE-6F79-67C806A45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0906" y="533401"/>
            <a:ext cx="6427694" cy="1111254"/>
          </a:xfrm>
        </p:spPr>
        <p:txBody>
          <a:bodyPr>
            <a:normAutofit/>
          </a:bodyPr>
          <a:lstStyle/>
          <a:p>
            <a:pPr algn="r"/>
            <a:r>
              <a:rPr lang="en-IN" sz="200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37CD6-9B8B-B995-488B-FD5A2EB46D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9839" y="1754841"/>
            <a:ext cx="6481170" cy="456975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As an e-commerce business owner, I want to automatically convert 2D product images into high-quality 3D models, so that I can enhance the online shopping experience for my customers and increase sales through interactive product views.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As a marketing manager, I want to easily create 3D models of our products for use in advertising and promotional materials, so that I can showcase our products more effectively and attract a larger audience.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As a computer vision researcher, I want to access a dataset of 3D product models generated by the automated rig, so that I can use it for training and evaluating advanced computer vision algorithms, which will benefit various research applications.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As a software developer, I want to integrate the automated data generation rig into our company's e-commerce platform, so that I can provide real-time 3D product views to our customers, improving their online shopping experience.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As a consumer, I want to explore products in 3D on e-commerce websites, so that I can make more informed purchasing decisions and have a better understanding of the products I'm interested in.</a:t>
            </a:r>
            <a:endParaRPr lang="en-IN" sz="1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3230A10-1A9D-86F4-95AA-959C68C33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52" r="30329"/>
          <a:stretch/>
        </p:blipFill>
        <p:spPr>
          <a:xfrm>
            <a:off x="20" y="2"/>
            <a:ext cx="5049819" cy="6857998"/>
          </a:xfrm>
          <a:custGeom>
            <a:avLst/>
            <a:gdLst/>
            <a:ahLst/>
            <a:cxnLst/>
            <a:rect l="l" t="t" r="r" b="b"/>
            <a:pathLst>
              <a:path w="5049839" h="6857998">
                <a:moveTo>
                  <a:pt x="0" y="0"/>
                </a:moveTo>
                <a:lnTo>
                  <a:pt x="5049839" y="1331"/>
                </a:lnTo>
                <a:lnTo>
                  <a:pt x="3110749" y="6857998"/>
                </a:lnTo>
                <a:lnTo>
                  <a:pt x="0" y="6857998"/>
                </a:lnTo>
                <a:close/>
              </a:path>
            </a:pathLst>
          </a:cu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5BF611-D2A5-4454-8C47-95B0BC422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845859" y="0"/>
            <a:ext cx="699247" cy="685734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2312DA-BDBD-40EE-84AB-53293C1CD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9210" y="5788959"/>
            <a:ext cx="7396312" cy="106904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333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2B78D151-52A1-46B3-8374-570DA802E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23">
            <a:extLst>
              <a:ext uri="{FF2B5EF4-FFF2-40B4-BE49-F238E27FC236}">
                <a16:creationId xmlns:a16="http://schemas.microsoft.com/office/drawing/2014/main" id="{38572CB4-198F-40EB-A56D-65D841A38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78" y="-11084"/>
            <a:ext cx="7384765" cy="6895884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  <a:gd name="connsiteX0" fmla="*/ 2323794 w 6699211"/>
              <a:gd name="connsiteY0" fmla="*/ 54619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323794 w 6699211"/>
              <a:gd name="connsiteY4" fmla="*/ 54619 h 6857998"/>
              <a:gd name="connsiteX0" fmla="*/ 2323794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2323794 w 6699211"/>
              <a:gd name="connsiteY4" fmla="*/ 18674 h 6822053"/>
              <a:gd name="connsiteX0" fmla="*/ 2078525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2078525 w 6699211"/>
              <a:gd name="connsiteY4" fmla="*/ 18674 h 6822053"/>
              <a:gd name="connsiteX0" fmla="*/ 1925231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1925231 w 6699211"/>
              <a:gd name="connsiteY4" fmla="*/ 18674 h 6822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22053">
                <a:moveTo>
                  <a:pt x="1925231" y="18674"/>
                </a:moveTo>
                <a:lnTo>
                  <a:pt x="6699211" y="0"/>
                </a:lnTo>
                <a:lnTo>
                  <a:pt x="6699211" y="6822053"/>
                </a:lnTo>
                <a:lnTo>
                  <a:pt x="0" y="6808405"/>
                </a:lnTo>
                <a:lnTo>
                  <a:pt x="1925231" y="1867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FC9FE-619C-B4AD-0EA0-A6A9089C7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414" y="829620"/>
            <a:ext cx="4906290" cy="34377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i="1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Design Diagrams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2178E38C-83CD-4BC6-893D-662EF9BFA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70269"/>
            <a:ext cx="8526326" cy="15877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diagram of a software process">
            <a:extLst>
              <a:ext uri="{FF2B5EF4-FFF2-40B4-BE49-F238E27FC236}">
                <a16:creationId xmlns:a16="http://schemas.microsoft.com/office/drawing/2014/main" id="{C937A719-B751-5AB8-728B-329202FE3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747" y="739708"/>
            <a:ext cx="6388329" cy="1389462"/>
          </a:xfrm>
          <a:prstGeom prst="rect">
            <a:avLst/>
          </a:prstGeom>
        </p:spPr>
      </p:pic>
      <p:pic>
        <p:nvPicPr>
          <p:cNvPr id="9" name="Picture 8" descr="A diagram of a software process&#10;&#10;Description automatically generated">
            <a:extLst>
              <a:ext uri="{FF2B5EF4-FFF2-40B4-BE49-F238E27FC236}">
                <a16:creationId xmlns:a16="http://schemas.microsoft.com/office/drawing/2014/main" id="{0F8D1C2C-D77A-1A77-7DFF-130B4D7DAA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2390402"/>
            <a:ext cx="3576319" cy="44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914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60EC2-23B6-918B-77AC-A1D986C96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Major project constraints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35EC8D2-4F9D-4475-D444-9BB7CF4E705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43000" y="2009554"/>
          <a:ext cx="9906000" cy="4024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5010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B8092E2-D77A-4CE6-BB2D-626978445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2CD835-4B0F-45D6-9B85-B049A1005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3"/>
            <a:ext cx="12192000" cy="200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300617-320A-13AD-B549-5CE48700D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53" y="511309"/>
            <a:ext cx="9577116" cy="1221957"/>
          </a:xfrm>
        </p:spPr>
        <p:txBody>
          <a:bodyPr anchor="ctr">
            <a:normAutofit/>
          </a:bodyPr>
          <a:lstStyle/>
          <a:p>
            <a:r>
              <a:rPr lang="en-IN" dirty="0"/>
              <a:t>Project progress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971A1EC-5980-40B2-973F-0D3D6630D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0049A56-C4C2-4C0F-9F4F-D0E34391D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78117" y="0"/>
            <a:ext cx="340591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02BE56-7EB5-4E62-B6E2-1C49E470A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1299548"/>
            <a:ext cx="1769035" cy="69557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0766F-55FE-DBF3-BC75-640ACCDEF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553" y="2420471"/>
            <a:ext cx="5479065" cy="3884410"/>
          </a:xfrm>
        </p:spPr>
        <p:txBody>
          <a:bodyPr anchor="ctr">
            <a:normAutofit/>
          </a:bodyPr>
          <a:lstStyle/>
          <a:p>
            <a:r>
              <a:rPr lang="en-US" sz="2200"/>
              <a:t>Our project, centered around implementing the </a:t>
            </a:r>
            <a:r>
              <a:rPr lang="en-US" sz="2200" err="1"/>
              <a:t>NeRF</a:t>
            </a:r>
            <a:r>
              <a:rPr lang="en-US" sz="2200"/>
              <a:t> algorithm for 2D to 3D conversion, is progressing smoothly. We've initiated integrating the </a:t>
            </a:r>
            <a:r>
              <a:rPr lang="en-US" sz="2200" err="1"/>
              <a:t>NeRF</a:t>
            </a:r>
            <a:r>
              <a:rPr lang="en-US" sz="2200"/>
              <a:t> model, and meticulously documented our project plan, setting the stage for imminent implementation. With our clear vision, collaborative teamwork, and a shared commitment to pushing the boundaries of technology, we are on track to create a platform that has the potential to reshape industries reliant on 3D modeling and visualization.</a:t>
            </a:r>
            <a:endParaRPr lang="en-IN" sz="2200"/>
          </a:p>
        </p:txBody>
      </p:sp>
      <p:pic>
        <p:nvPicPr>
          <p:cNvPr id="5" name="Picture 4" descr="White puzzle with one red piece">
            <a:extLst>
              <a:ext uri="{FF2B5EF4-FFF2-40B4-BE49-F238E27FC236}">
                <a16:creationId xmlns:a16="http://schemas.microsoft.com/office/drawing/2014/main" id="{26BB3057-2DB4-B985-5135-D41F25B3F3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78" r="20475" b="1"/>
          <a:stretch/>
        </p:blipFill>
        <p:spPr>
          <a:xfrm>
            <a:off x="7225552" y="1995117"/>
            <a:ext cx="4966447" cy="4862884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4595B06-EDA5-4E45-BED4-7891E7E0C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1150" y="1171094"/>
            <a:ext cx="4860850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79C9A5D-F572-476A-99A9-700077150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968704" y="0"/>
            <a:ext cx="2147217" cy="199511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9592DA5-68A4-46A6-90EA-F0304FF8E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94353" y="-14436"/>
            <a:ext cx="239059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8349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6309531-94CD-4CF6-AACE-80EC085E0F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E3DF7C-7D5F-01A1-04C0-345ECBA2D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>
            <a:normAutofit/>
          </a:bodyPr>
          <a:lstStyle/>
          <a:p>
            <a:r>
              <a:rPr lang="en-IN" dirty="0"/>
              <a:t>Expected accomplishments</a:t>
            </a:r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0AD357CB-47A6-4B92-5291-67A4A040AB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914" r="5654" b="-2"/>
          <a:stretch/>
        </p:blipFill>
        <p:spPr>
          <a:xfrm>
            <a:off x="20" y="-7444"/>
            <a:ext cx="4966427" cy="6874330"/>
          </a:xfrm>
          <a:custGeom>
            <a:avLst/>
            <a:gdLst/>
            <a:ahLst/>
            <a:cxnLst/>
            <a:rect l="l" t="t" r="r" b="b"/>
            <a:pathLst>
              <a:path w="4966447" h="6874330">
                <a:moveTo>
                  <a:pt x="0" y="0"/>
                </a:moveTo>
                <a:lnTo>
                  <a:pt x="4966447" y="0"/>
                </a:lnTo>
                <a:lnTo>
                  <a:pt x="3355712" y="6874330"/>
                </a:lnTo>
                <a:lnTo>
                  <a:pt x="0" y="687433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E1C28-3874-51FA-61DD-A982C9D97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/>
              <a:t>Primary Objective: Our main goal is to seamlessly integrate the </a:t>
            </a:r>
            <a:r>
              <a:rPr lang="en-US" sz="1700" dirty="0" err="1"/>
              <a:t>NeRF</a:t>
            </a:r>
            <a:r>
              <a:rPr lang="en-US" sz="1700" dirty="0"/>
              <a:t> algorithm into our project, enabling the conversion of smartphone-captured photos and videos into immersive 3D </a:t>
            </a:r>
            <a:r>
              <a:rPr lang="en-US" sz="1700"/>
              <a:t>representations.</a:t>
            </a:r>
            <a:endParaRPr lang="en-US" sz="1700" dirty="0"/>
          </a:p>
          <a:p>
            <a:pPr>
              <a:lnSpc>
                <a:spcPct val="90000"/>
              </a:lnSpc>
            </a:pPr>
            <a:r>
              <a:rPr lang="en-US" sz="1700" dirty="0"/>
              <a:t>Complex Challenge: This task involves refining machine learning models, preprocessing data, optimizing algorithms, and rigorous testing, highlighting the complexity of our mission.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Unwavering Determination: Despite the challenges, our team remains resolute in pushing the boundaries of 2D to 3D conversion, fueled by the transformative potential of our work.</a:t>
            </a:r>
          </a:p>
          <a:p>
            <a:pPr>
              <a:lnSpc>
                <a:spcPct val="90000"/>
              </a:lnSpc>
            </a:pPr>
            <a:r>
              <a:rPr lang="en-US" sz="1700" dirty="0"/>
              <a:t>Revolutionary Impact: We believe our project has the potential to revolutionize how we engage with visual media, reinforcing our commitment to this endeavor.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75BF611-D2A5-4454-8C47-95B0BC422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627455" y="-19394"/>
            <a:ext cx="806149" cy="687739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0491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F430E9F-3B61-4A75-9A34-1EF839CC7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5A93CC3-99AA-471D-9142-5BD2235D6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3"/>
            <a:ext cx="12192000" cy="200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D5A1EFF-2E6F-4210-A283-AF9BE5B07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4C9A7BB-4074-4704-B5B6-B526355DF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78117" y="0"/>
            <a:ext cx="340591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D5622E3-2C65-496F-9C3F-CBEE21924A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1299548"/>
            <a:ext cx="1769035" cy="69557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ED111D-3746-4B9C-AEE8-7AB834670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1150" y="1171094"/>
            <a:ext cx="4860850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5AE1D3C-1EF9-4A89-B613-EE7B78910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968704" y="0"/>
            <a:ext cx="2147217" cy="199511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FD1215F-C87D-4C07-F199-E28B69613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53" y="497395"/>
            <a:ext cx="10064376" cy="1229756"/>
          </a:xfrm>
        </p:spPr>
        <p:txBody>
          <a:bodyPr>
            <a:normAutofit/>
          </a:bodyPr>
          <a:lstStyle/>
          <a:p>
            <a:r>
              <a:rPr lang="en-IN" dirty="0"/>
              <a:t>Division of work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DE80A3F-530A-4181-887F-9AAF6DCBF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94353" y="-14436"/>
            <a:ext cx="239059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6A22C20-4484-453C-2E34-1A912E2D87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5565697"/>
              </p:ext>
            </p:extLst>
          </p:nvPr>
        </p:nvGraphicFramePr>
        <p:xfrm>
          <a:off x="818708" y="2563936"/>
          <a:ext cx="10712302" cy="3480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6151">
                  <a:extLst>
                    <a:ext uri="{9D8B030D-6E8A-4147-A177-3AD203B41FA5}">
                      <a16:colId xmlns:a16="http://schemas.microsoft.com/office/drawing/2014/main" val="4269757869"/>
                    </a:ext>
                  </a:extLst>
                </a:gridCol>
                <a:gridCol w="5356151">
                  <a:extLst>
                    <a:ext uri="{9D8B030D-6E8A-4147-A177-3AD203B41FA5}">
                      <a16:colId xmlns:a16="http://schemas.microsoft.com/office/drawing/2014/main" val="3084539124"/>
                    </a:ext>
                  </a:extLst>
                </a:gridCol>
              </a:tblGrid>
              <a:tr h="435085">
                <a:tc>
                  <a:txBody>
                    <a:bodyPr/>
                    <a:lstStyle/>
                    <a:p>
                      <a:r>
                        <a:rPr lang="en-IN" sz="1900"/>
                        <a:t>Ameya</a:t>
                      </a:r>
                    </a:p>
                  </a:txBody>
                  <a:tcPr marL="98883" marR="98883" marT="49441" marB="49441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Om</a:t>
                      </a:r>
                    </a:p>
                  </a:txBody>
                  <a:tcPr marL="98883" marR="98883" marT="49441" marB="49441"/>
                </a:tc>
                <a:extLst>
                  <a:ext uri="{0D108BD9-81ED-4DB2-BD59-A6C34878D82A}">
                    <a16:rowId xmlns:a16="http://schemas.microsoft.com/office/drawing/2014/main" val="297893311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IN" sz="1900"/>
                        <a:t>Design and Hardware Componets</a:t>
                      </a:r>
                    </a:p>
                  </a:txBody>
                  <a:tcPr marL="98883" marR="98883" marT="49441" marB="49441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Calibrate Cameras</a:t>
                      </a:r>
                    </a:p>
                  </a:txBody>
                  <a:tcPr marL="98883" marR="98883" marT="49441" marB="49441"/>
                </a:tc>
                <a:extLst>
                  <a:ext uri="{0D108BD9-81ED-4DB2-BD59-A6C34878D82A}">
                    <a16:rowId xmlns:a16="http://schemas.microsoft.com/office/drawing/2014/main" val="3055099331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IN" sz="1900"/>
                        <a:t>Rig Prototype</a:t>
                      </a:r>
                    </a:p>
                  </a:txBody>
                  <a:tcPr marL="98883" marR="98883" marT="49441" marB="49441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Meta’s SAM Model Implementation</a:t>
                      </a:r>
                    </a:p>
                  </a:txBody>
                  <a:tcPr marL="98883" marR="98883" marT="49441" marB="49441"/>
                </a:tc>
                <a:extLst>
                  <a:ext uri="{0D108BD9-81ED-4DB2-BD59-A6C34878D82A}">
                    <a16:rowId xmlns:a16="http://schemas.microsoft.com/office/drawing/2014/main" val="1142877523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IN" sz="1900"/>
                        <a:t>Data Collection Protocol</a:t>
                      </a:r>
                    </a:p>
                  </a:txBody>
                  <a:tcPr marL="98883" marR="98883" marT="49441" marB="49441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NeRF Algorithm Implementation</a:t>
                      </a:r>
                    </a:p>
                  </a:txBody>
                  <a:tcPr marL="98883" marR="98883" marT="49441" marB="49441"/>
                </a:tc>
                <a:extLst>
                  <a:ext uri="{0D108BD9-81ED-4DB2-BD59-A6C34878D82A}">
                    <a16:rowId xmlns:a16="http://schemas.microsoft.com/office/drawing/2014/main" val="665296500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IN" sz="1900"/>
                        <a:t>Background Replacement Algorithm</a:t>
                      </a:r>
                    </a:p>
                  </a:txBody>
                  <a:tcPr marL="98883" marR="98883" marT="49441" marB="49441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Evaluate Model Quality</a:t>
                      </a:r>
                    </a:p>
                  </a:txBody>
                  <a:tcPr marL="98883" marR="98883" marT="49441" marB="49441"/>
                </a:tc>
                <a:extLst>
                  <a:ext uri="{0D108BD9-81ED-4DB2-BD59-A6C34878D82A}">
                    <a16:rowId xmlns:a16="http://schemas.microsoft.com/office/drawing/2014/main" val="4104790880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IN" sz="1900"/>
                        <a:t>Data Preprocessing</a:t>
                      </a:r>
                    </a:p>
                  </a:txBody>
                  <a:tcPr marL="98883" marR="98883" marT="49441" marB="49441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Project Reporting</a:t>
                      </a:r>
                    </a:p>
                  </a:txBody>
                  <a:tcPr marL="98883" marR="98883" marT="49441" marB="49441"/>
                </a:tc>
                <a:extLst>
                  <a:ext uri="{0D108BD9-81ED-4DB2-BD59-A6C34878D82A}">
                    <a16:rowId xmlns:a16="http://schemas.microsoft.com/office/drawing/2014/main" val="3353640830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IN" sz="1900"/>
                        <a:t>Documentation</a:t>
                      </a:r>
                    </a:p>
                  </a:txBody>
                  <a:tcPr marL="98883" marR="98883" marT="49441" marB="49441"/>
                </a:tc>
                <a:tc>
                  <a:txBody>
                    <a:bodyPr/>
                    <a:lstStyle/>
                    <a:p>
                      <a:r>
                        <a:rPr lang="en-IN" sz="1900"/>
                        <a:t>User Interface Development</a:t>
                      </a:r>
                    </a:p>
                  </a:txBody>
                  <a:tcPr marL="98883" marR="98883" marT="49441" marB="49441"/>
                </a:tc>
                <a:extLst>
                  <a:ext uri="{0D108BD9-81ED-4DB2-BD59-A6C34878D82A}">
                    <a16:rowId xmlns:a16="http://schemas.microsoft.com/office/drawing/2014/main" val="1354905898"/>
                  </a:ext>
                </a:extLst>
              </a:tr>
              <a:tr h="435085">
                <a:tc>
                  <a:txBody>
                    <a:bodyPr/>
                    <a:lstStyle/>
                    <a:p>
                      <a:r>
                        <a:rPr lang="en-IN" sz="1900"/>
                        <a:t>Testing</a:t>
                      </a:r>
                    </a:p>
                  </a:txBody>
                  <a:tcPr marL="98883" marR="98883" marT="49441" marB="49441"/>
                </a:tc>
                <a:tc>
                  <a:txBody>
                    <a:bodyPr/>
                    <a:lstStyle/>
                    <a:p>
                      <a:r>
                        <a:rPr lang="en-IN" sz="1900" dirty="0"/>
                        <a:t>Testing</a:t>
                      </a:r>
                    </a:p>
                  </a:txBody>
                  <a:tcPr marL="98883" marR="98883" marT="49441" marB="49441"/>
                </a:tc>
                <a:extLst>
                  <a:ext uri="{0D108BD9-81ED-4DB2-BD59-A6C34878D82A}">
                    <a16:rowId xmlns:a16="http://schemas.microsoft.com/office/drawing/2014/main" val="3056556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0544436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DarkSeedLeftStep">
      <a:dk1>
        <a:srgbClr val="000000"/>
      </a:dk1>
      <a:lt1>
        <a:srgbClr val="FFFFFF"/>
      </a:lt1>
      <a:dk2>
        <a:srgbClr val="1C2432"/>
      </a:dk2>
      <a:lt2>
        <a:srgbClr val="F1F3F0"/>
      </a:lt2>
      <a:accent1>
        <a:srgbClr val="D12CE4"/>
      </a:accent1>
      <a:accent2>
        <a:srgbClr val="721AD2"/>
      </a:accent2>
      <a:accent3>
        <a:srgbClr val="3B30E4"/>
      </a:accent3>
      <a:accent4>
        <a:srgbClr val="1A5BD2"/>
      </a:accent4>
      <a:accent5>
        <a:srgbClr val="2CBAE4"/>
      </a:accent5>
      <a:accent6>
        <a:srgbClr val="18C1A1"/>
      </a:accent6>
      <a:hlink>
        <a:srgbClr val="3F8CBF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1606</Words>
  <Application>Microsoft Office PowerPoint</Application>
  <PresentationFormat>Widescreen</PresentationFormat>
  <Paragraphs>95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Lato</vt:lpstr>
      <vt:lpstr>Söhne</vt:lpstr>
      <vt:lpstr>Univers Condensed Light</vt:lpstr>
      <vt:lpstr>Walbaum Display Light</vt:lpstr>
      <vt:lpstr>AngleLinesVTI</vt:lpstr>
      <vt:lpstr>NeRF Automated Data Capture Rig</vt:lpstr>
      <vt:lpstr>Purpose and Goals</vt:lpstr>
      <vt:lpstr>Project Abstract</vt:lpstr>
      <vt:lpstr>UseR Stories</vt:lpstr>
      <vt:lpstr>Design Diagrams</vt:lpstr>
      <vt:lpstr>Major project constraints</vt:lpstr>
      <vt:lpstr>Project progress</vt:lpstr>
      <vt:lpstr>Expected accomplishments</vt:lpstr>
      <vt:lpstr>Division of work</vt:lpstr>
      <vt:lpstr>Expected demo at expo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NeRF Automated Data Capture Rig</dc:title>
  <dc:creator>Gaikwad, Om (gaikwaot)</dc:creator>
  <cp:lastModifiedBy>Gaikwad, Om (gaikwaot)</cp:lastModifiedBy>
  <cp:revision>3</cp:revision>
  <dcterms:created xsi:type="dcterms:W3CDTF">2023-10-22T02:55:13Z</dcterms:created>
  <dcterms:modified xsi:type="dcterms:W3CDTF">2023-11-06T03:14:16Z</dcterms:modified>
</cp:coreProperties>
</file>

<file path=docProps/thumbnail.jpeg>
</file>